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674D4E-2FAD-4091-8371-6CFDC48BF38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94F2999E-E715-4707-BB31-A5AF94C81147}">
      <dgm:prSet phldrT="[Texto]"/>
      <dgm:spPr/>
      <dgm:t>
        <a:bodyPr/>
        <a:lstStyle/>
        <a:p>
          <a:r>
            <a:rPr lang="es-MX" dirty="0" smtClean="0"/>
            <a:t>Considerada como:</a:t>
          </a:r>
          <a:endParaRPr lang="es-MX" dirty="0"/>
        </a:p>
      </dgm:t>
    </dgm:pt>
    <dgm:pt modelId="{3B22C426-673E-4647-9E17-9969264B7CD3}" type="parTrans" cxnId="{875D46D9-74D1-4233-9105-481AF3B22482}">
      <dgm:prSet/>
      <dgm:spPr/>
      <dgm:t>
        <a:bodyPr/>
        <a:lstStyle/>
        <a:p>
          <a:endParaRPr lang="es-MX"/>
        </a:p>
      </dgm:t>
    </dgm:pt>
    <dgm:pt modelId="{7EDB5783-D494-4621-ABED-098EDA9D236A}" type="sibTrans" cxnId="{875D46D9-74D1-4233-9105-481AF3B22482}">
      <dgm:prSet/>
      <dgm:spPr/>
      <dgm:t>
        <a:bodyPr/>
        <a:lstStyle/>
        <a:p>
          <a:endParaRPr lang="es-MX"/>
        </a:p>
      </dgm:t>
    </dgm:pt>
    <dgm:pt modelId="{6A0FA699-5FF0-45D7-88F0-F04AF6063476}">
      <dgm:prSet phldrT="[Texto]"/>
      <dgm:spPr/>
      <dgm:t>
        <a:bodyPr/>
        <a:lstStyle/>
        <a:p>
          <a:r>
            <a:rPr lang="es-MX" dirty="0" smtClean="0"/>
            <a:t>Termino genérico que hace referencia a una amplia gama de estrategias realizadas para mejorar el sistema educativo y social.</a:t>
          </a:r>
          <a:endParaRPr lang="es-MX" dirty="0"/>
        </a:p>
      </dgm:t>
    </dgm:pt>
    <dgm:pt modelId="{7E406545-AE15-4496-A8CB-4AE0EB645CD9}" type="parTrans" cxnId="{AFFBA3E3-E840-4D46-BB43-ADFE222A880D}">
      <dgm:prSet/>
      <dgm:spPr/>
      <dgm:t>
        <a:bodyPr/>
        <a:lstStyle/>
        <a:p>
          <a:endParaRPr lang="es-MX"/>
        </a:p>
      </dgm:t>
    </dgm:pt>
    <dgm:pt modelId="{F8039D8B-A95A-41FF-A5DB-55067455D7A4}" type="sibTrans" cxnId="{AFFBA3E3-E840-4D46-BB43-ADFE222A880D}">
      <dgm:prSet/>
      <dgm:spPr/>
      <dgm:t>
        <a:bodyPr/>
        <a:lstStyle/>
        <a:p>
          <a:endParaRPr lang="es-MX"/>
        </a:p>
      </dgm:t>
    </dgm:pt>
    <dgm:pt modelId="{A136DA85-F14A-4EB9-968E-12C41116AD64}">
      <dgm:prSet phldrT="[Texto]"/>
      <dgm:spPr/>
      <dgm:t>
        <a:bodyPr/>
        <a:lstStyle/>
        <a:p>
          <a:r>
            <a:rPr lang="es-MX" dirty="0" smtClean="0"/>
            <a:t>Instrumento que genera cambio social y conocimiento educativo.</a:t>
          </a:r>
          <a:endParaRPr lang="es-MX" dirty="0"/>
        </a:p>
      </dgm:t>
    </dgm:pt>
    <dgm:pt modelId="{D1885A51-27E3-4EA3-BD00-2D67BF86AA84}" type="parTrans" cxnId="{9B89BD41-AE2C-4E14-9DB8-3187BAF706EF}">
      <dgm:prSet/>
      <dgm:spPr/>
      <dgm:t>
        <a:bodyPr/>
        <a:lstStyle/>
        <a:p>
          <a:endParaRPr lang="es-MX"/>
        </a:p>
      </dgm:t>
    </dgm:pt>
    <dgm:pt modelId="{DECFC9D8-7E87-43AB-B422-610522723F9F}" type="sibTrans" cxnId="{9B89BD41-AE2C-4E14-9DB8-3187BAF706EF}">
      <dgm:prSet/>
      <dgm:spPr/>
      <dgm:t>
        <a:bodyPr/>
        <a:lstStyle/>
        <a:p>
          <a:endParaRPr lang="es-MX"/>
        </a:p>
      </dgm:t>
    </dgm:pt>
    <dgm:pt modelId="{2D59A6AC-DC37-48B6-9670-C129B8D907E7}" type="pres">
      <dgm:prSet presAssocID="{D5674D4E-2FAD-4091-8371-6CFDC48BF38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B03F48DF-23F6-4C1D-BC74-E5703369626A}" type="pres">
      <dgm:prSet presAssocID="{94F2999E-E715-4707-BB31-A5AF94C81147}" presName="hierRoot1" presStyleCnt="0">
        <dgm:presLayoutVars>
          <dgm:hierBranch val="init"/>
        </dgm:presLayoutVars>
      </dgm:prSet>
      <dgm:spPr/>
    </dgm:pt>
    <dgm:pt modelId="{421C6F7F-F1C0-41E4-A0FF-A6279A830C20}" type="pres">
      <dgm:prSet presAssocID="{94F2999E-E715-4707-BB31-A5AF94C81147}" presName="rootComposite1" presStyleCnt="0"/>
      <dgm:spPr/>
    </dgm:pt>
    <dgm:pt modelId="{BDCD185A-183C-4981-8FB4-88D69A4A06B0}" type="pres">
      <dgm:prSet presAssocID="{94F2999E-E715-4707-BB31-A5AF94C81147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B9F21A9-A4F8-4F7E-B006-DDD0D30CF42D}" type="pres">
      <dgm:prSet presAssocID="{94F2999E-E715-4707-BB31-A5AF94C81147}" presName="rootConnector1" presStyleLbl="node1" presStyleIdx="0" presStyleCnt="0"/>
      <dgm:spPr/>
      <dgm:t>
        <a:bodyPr/>
        <a:lstStyle/>
        <a:p>
          <a:endParaRPr lang="es-MX"/>
        </a:p>
      </dgm:t>
    </dgm:pt>
    <dgm:pt modelId="{4D14D677-31CC-4570-91AC-7B2C4ACE1C82}" type="pres">
      <dgm:prSet presAssocID="{94F2999E-E715-4707-BB31-A5AF94C81147}" presName="hierChild2" presStyleCnt="0"/>
      <dgm:spPr/>
    </dgm:pt>
    <dgm:pt modelId="{55E21FD5-32D0-4E03-9CCF-5F7372273008}" type="pres">
      <dgm:prSet presAssocID="{7E406545-AE15-4496-A8CB-4AE0EB645CD9}" presName="Name37" presStyleLbl="parChTrans1D2" presStyleIdx="0" presStyleCnt="2"/>
      <dgm:spPr/>
      <dgm:t>
        <a:bodyPr/>
        <a:lstStyle/>
        <a:p>
          <a:endParaRPr lang="es-MX"/>
        </a:p>
      </dgm:t>
    </dgm:pt>
    <dgm:pt modelId="{953CC342-63C5-4497-8334-FE318ED7AA58}" type="pres">
      <dgm:prSet presAssocID="{6A0FA699-5FF0-45D7-88F0-F04AF6063476}" presName="hierRoot2" presStyleCnt="0">
        <dgm:presLayoutVars>
          <dgm:hierBranch val="init"/>
        </dgm:presLayoutVars>
      </dgm:prSet>
      <dgm:spPr/>
    </dgm:pt>
    <dgm:pt modelId="{65CC1A42-EB96-48BF-9FC8-591AE3509A5B}" type="pres">
      <dgm:prSet presAssocID="{6A0FA699-5FF0-45D7-88F0-F04AF6063476}" presName="rootComposite" presStyleCnt="0"/>
      <dgm:spPr/>
    </dgm:pt>
    <dgm:pt modelId="{05D5DF82-95C2-4F99-A23E-07AD431216AF}" type="pres">
      <dgm:prSet presAssocID="{6A0FA699-5FF0-45D7-88F0-F04AF6063476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693AE4C-1EFC-4C45-B1F8-78C7AD437EB1}" type="pres">
      <dgm:prSet presAssocID="{6A0FA699-5FF0-45D7-88F0-F04AF6063476}" presName="rootConnector" presStyleLbl="node2" presStyleIdx="0" presStyleCnt="2"/>
      <dgm:spPr/>
      <dgm:t>
        <a:bodyPr/>
        <a:lstStyle/>
        <a:p>
          <a:endParaRPr lang="es-MX"/>
        </a:p>
      </dgm:t>
    </dgm:pt>
    <dgm:pt modelId="{BF6F94B2-A7AE-4226-A01E-50223DA519EC}" type="pres">
      <dgm:prSet presAssocID="{6A0FA699-5FF0-45D7-88F0-F04AF6063476}" presName="hierChild4" presStyleCnt="0"/>
      <dgm:spPr/>
    </dgm:pt>
    <dgm:pt modelId="{0F581623-FE05-4DDF-A02D-5CE389B9BF4E}" type="pres">
      <dgm:prSet presAssocID="{6A0FA699-5FF0-45D7-88F0-F04AF6063476}" presName="hierChild5" presStyleCnt="0"/>
      <dgm:spPr/>
    </dgm:pt>
    <dgm:pt modelId="{B6237BF8-884F-45B4-B81D-D80A12D3EBCA}" type="pres">
      <dgm:prSet presAssocID="{D1885A51-27E3-4EA3-BD00-2D67BF86AA84}" presName="Name37" presStyleLbl="parChTrans1D2" presStyleIdx="1" presStyleCnt="2"/>
      <dgm:spPr/>
      <dgm:t>
        <a:bodyPr/>
        <a:lstStyle/>
        <a:p>
          <a:endParaRPr lang="es-MX"/>
        </a:p>
      </dgm:t>
    </dgm:pt>
    <dgm:pt modelId="{406930E7-2548-40AF-8DD0-74D1505E0D9B}" type="pres">
      <dgm:prSet presAssocID="{A136DA85-F14A-4EB9-968E-12C41116AD64}" presName="hierRoot2" presStyleCnt="0">
        <dgm:presLayoutVars>
          <dgm:hierBranch val="init"/>
        </dgm:presLayoutVars>
      </dgm:prSet>
      <dgm:spPr/>
    </dgm:pt>
    <dgm:pt modelId="{E6B37706-EFFD-4671-A9A0-B68269BAB28D}" type="pres">
      <dgm:prSet presAssocID="{A136DA85-F14A-4EB9-968E-12C41116AD64}" presName="rootComposite" presStyleCnt="0"/>
      <dgm:spPr/>
    </dgm:pt>
    <dgm:pt modelId="{75C26DC9-0D97-4447-ACA9-7F88CF8C07A8}" type="pres">
      <dgm:prSet presAssocID="{A136DA85-F14A-4EB9-968E-12C41116AD64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6AC35C5-AAEE-4CA1-A23D-4FA0920AD095}" type="pres">
      <dgm:prSet presAssocID="{A136DA85-F14A-4EB9-968E-12C41116AD64}" presName="rootConnector" presStyleLbl="node2" presStyleIdx="1" presStyleCnt="2"/>
      <dgm:spPr/>
      <dgm:t>
        <a:bodyPr/>
        <a:lstStyle/>
        <a:p>
          <a:endParaRPr lang="es-MX"/>
        </a:p>
      </dgm:t>
    </dgm:pt>
    <dgm:pt modelId="{641711A1-639D-4E18-B402-369FEB3E35FE}" type="pres">
      <dgm:prSet presAssocID="{A136DA85-F14A-4EB9-968E-12C41116AD64}" presName="hierChild4" presStyleCnt="0"/>
      <dgm:spPr/>
    </dgm:pt>
    <dgm:pt modelId="{FF9E0828-D155-4393-8F22-AE9B6B399B23}" type="pres">
      <dgm:prSet presAssocID="{A136DA85-F14A-4EB9-968E-12C41116AD64}" presName="hierChild5" presStyleCnt="0"/>
      <dgm:spPr/>
    </dgm:pt>
    <dgm:pt modelId="{6D781674-5EA6-429D-A9B8-86B4CD5DF01D}" type="pres">
      <dgm:prSet presAssocID="{94F2999E-E715-4707-BB31-A5AF94C81147}" presName="hierChild3" presStyleCnt="0"/>
      <dgm:spPr/>
    </dgm:pt>
  </dgm:ptLst>
  <dgm:cxnLst>
    <dgm:cxn modelId="{DB05B77C-6369-4067-8772-81FA9F3001AD}" type="presOf" srcId="{D5674D4E-2FAD-4091-8371-6CFDC48BF385}" destId="{2D59A6AC-DC37-48B6-9670-C129B8D907E7}" srcOrd="0" destOrd="0" presId="urn:microsoft.com/office/officeart/2005/8/layout/orgChart1"/>
    <dgm:cxn modelId="{24801E38-A47C-421D-A7EE-FC540B3B346D}" type="presOf" srcId="{94F2999E-E715-4707-BB31-A5AF94C81147}" destId="{DB9F21A9-A4F8-4F7E-B006-DDD0D30CF42D}" srcOrd="1" destOrd="0" presId="urn:microsoft.com/office/officeart/2005/8/layout/orgChart1"/>
    <dgm:cxn modelId="{939C5986-050E-4A21-86CF-51AE36BC4C9E}" type="presOf" srcId="{A136DA85-F14A-4EB9-968E-12C41116AD64}" destId="{A6AC35C5-AAEE-4CA1-A23D-4FA0920AD095}" srcOrd="1" destOrd="0" presId="urn:microsoft.com/office/officeart/2005/8/layout/orgChart1"/>
    <dgm:cxn modelId="{35866DC8-5AC7-4A52-8900-5A3EE3C785FA}" type="presOf" srcId="{6A0FA699-5FF0-45D7-88F0-F04AF6063476}" destId="{5693AE4C-1EFC-4C45-B1F8-78C7AD437EB1}" srcOrd="1" destOrd="0" presId="urn:microsoft.com/office/officeart/2005/8/layout/orgChart1"/>
    <dgm:cxn modelId="{D793D05F-21CD-460C-9192-7CD3E09071CB}" type="presOf" srcId="{A136DA85-F14A-4EB9-968E-12C41116AD64}" destId="{75C26DC9-0D97-4447-ACA9-7F88CF8C07A8}" srcOrd="0" destOrd="0" presId="urn:microsoft.com/office/officeart/2005/8/layout/orgChart1"/>
    <dgm:cxn modelId="{875D46D9-74D1-4233-9105-481AF3B22482}" srcId="{D5674D4E-2FAD-4091-8371-6CFDC48BF385}" destId="{94F2999E-E715-4707-BB31-A5AF94C81147}" srcOrd="0" destOrd="0" parTransId="{3B22C426-673E-4647-9E17-9969264B7CD3}" sibTransId="{7EDB5783-D494-4621-ABED-098EDA9D236A}"/>
    <dgm:cxn modelId="{CFBB3A5F-889B-4888-AD22-8D59BA32A001}" type="presOf" srcId="{94F2999E-E715-4707-BB31-A5AF94C81147}" destId="{BDCD185A-183C-4981-8FB4-88D69A4A06B0}" srcOrd="0" destOrd="0" presId="urn:microsoft.com/office/officeart/2005/8/layout/orgChart1"/>
    <dgm:cxn modelId="{AFFBA3E3-E840-4D46-BB43-ADFE222A880D}" srcId="{94F2999E-E715-4707-BB31-A5AF94C81147}" destId="{6A0FA699-5FF0-45D7-88F0-F04AF6063476}" srcOrd="0" destOrd="0" parTransId="{7E406545-AE15-4496-A8CB-4AE0EB645CD9}" sibTransId="{F8039D8B-A95A-41FF-A5DB-55067455D7A4}"/>
    <dgm:cxn modelId="{9B89BD41-AE2C-4E14-9DB8-3187BAF706EF}" srcId="{94F2999E-E715-4707-BB31-A5AF94C81147}" destId="{A136DA85-F14A-4EB9-968E-12C41116AD64}" srcOrd="1" destOrd="0" parTransId="{D1885A51-27E3-4EA3-BD00-2D67BF86AA84}" sibTransId="{DECFC9D8-7E87-43AB-B422-610522723F9F}"/>
    <dgm:cxn modelId="{44B568E9-17B1-4E96-A509-2EB5DEC9242B}" type="presOf" srcId="{6A0FA699-5FF0-45D7-88F0-F04AF6063476}" destId="{05D5DF82-95C2-4F99-A23E-07AD431216AF}" srcOrd="0" destOrd="0" presId="urn:microsoft.com/office/officeart/2005/8/layout/orgChart1"/>
    <dgm:cxn modelId="{D255C835-F895-48ED-A235-B1293D357E3B}" type="presOf" srcId="{D1885A51-27E3-4EA3-BD00-2D67BF86AA84}" destId="{B6237BF8-884F-45B4-B81D-D80A12D3EBCA}" srcOrd="0" destOrd="0" presId="urn:microsoft.com/office/officeart/2005/8/layout/orgChart1"/>
    <dgm:cxn modelId="{6267C23E-219D-481B-BDB6-DC375A8CC4B2}" type="presOf" srcId="{7E406545-AE15-4496-A8CB-4AE0EB645CD9}" destId="{55E21FD5-32D0-4E03-9CCF-5F7372273008}" srcOrd="0" destOrd="0" presId="urn:microsoft.com/office/officeart/2005/8/layout/orgChart1"/>
    <dgm:cxn modelId="{7DF7F2EC-F8BD-403E-933C-309676EEB28F}" type="presParOf" srcId="{2D59A6AC-DC37-48B6-9670-C129B8D907E7}" destId="{B03F48DF-23F6-4C1D-BC74-E5703369626A}" srcOrd="0" destOrd="0" presId="urn:microsoft.com/office/officeart/2005/8/layout/orgChart1"/>
    <dgm:cxn modelId="{4CF74473-2C62-4B52-BD85-0A6E3D826F65}" type="presParOf" srcId="{B03F48DF-23F6-4C1D-BC74-E5703369626A}" destId="{421C6F7F-F1C0-41E4-A0FF-A6279A830C20}" srcOrd="0" destOrd="0" presId="urn:microsoft.com/office/officeart/2005/8/layout/orgChart1"/>
    <dgm:cxn modelId="{B4D1F269-6E48-450E-BF30-1CAEDE62F405}" type="presParOf" srcId="{421C6F7F-F1C0-41E4-A0FF-A6279A830C20}" destId="{BDCD185A-183C-4981-8FB4-88D69A4A06B0}" srcOrd="0" destOrd="0" presId="urn:microsoft.com/office/officeart/2005/8/layout/orgChart1"/>
    <dgm:cxn modelId="{6CF477C6-4DBE-426B-A286-3D811BF49978}" type="presParOf" srcId="{421C6F7F-F1C0-41E4-A0FF-A6279A830C20}" destId="{DB9F21A9-A4F8-4F7E-B006-DDD0D30CF42D}" srcOrd="1" destOrd="0" presId="urn:microsoft.com/office/officeart/2005/8/layout/orgChart1"/>
    <dgm:cxn modelId="{A6DD47C2-D08F-491C-BF5D-2D811F2985C0}" type="presParOf" srcId="{B03F48DF-23F6-4C1D-BC74-E5703369626A}" destId="{4D14D677-31CC-4570-91AC-7B2C4ACE1C82}" srcOrd="1" destOrd="0" presId="urn:microsoft.com/office/officeart/2005/8/layout/orgChart1"/>
    <dgm:cxn modelId="{5CEA4500-821E-448E-81D2-9C77899C8125}" type="presParOf" srcId="{4D14D677-31CC-4570-91AC-7B2C4ACE1C82}" destId="{55E21FD5-32D0-4E03-9CCF-5F7372273008}" srcOrd="0" destOrd="0" presId="urn:microsoft.com/office/officeart/2005/8/layout/orgChart1"/>
    <dgm:cxn modelId="{BE8DDEED-BDCA-4A52-9C80-EEA2296FE2E4}" type="presParOf" srcId="{4D14D677-31CC-4570-91AC-7B2C4ACE1C82}" destId="{953CC342-63C5-4497-8334-FE318ED7AA58}" srcOrd="1" destOrd="0" presId="urn:microsoft.com/office/officeart/2005/8/layout/orgChart1"/>
    <dgm:cxn modelId="{3D9410AF-EA8A-4F48-A922-4A1351871550}" type="presParOf" srcId="{953CC342-63C5-4497-8334-FE318ED7AA58}" destId="{65CC1A42-EB96-48BF-9FC8-591AE3509A5B}" srcOrd="0" destOrd="0" presId="urn:microsoft.com/office/officeart/2005/8/layout/orgChart1"/>
    <dgm:cxn modelId="{578C52BE-E0EA-4C0B-8198-2F926ABD7C6E}" type="presParOf" srcId="{65CC1A42-EB96-48BF-9FC8-591AE3509A5B}" destId="{05D5DF82-95C2-4F99-A23E-07AD431216AF}" srcOrd="0" destOrd="0" presId="urn:microsoft.com/office/officeart/2005/8/layout/orgChart1"/>
    <dgm:cxn modelId="{A1B9156A-0F28-4410-8A6D-16FFC077981A}" type="presParOf" srcId="{65CC1A42-EB96-48BF-9FC8-591AE3509A5B}" destId="{5693AE4C-1EFC-4C45-B1F8-78C7AD437EB1}" srcOrd="1" destOrd="0" presId="urn:microsoft.com/office/officeart/2005/8/layout/orgChart1"/>
    <dgm:cxn modelId="{D9D2B02E-0BF2-4E05-85E3-50346138A988}" type="presParOf" srcId="{953CC342-63C5-4497-8334-FE318ED7AA58}" destId="{BF6F94B2-A7AE-4226-A01E-50223DA519EC}" srcOrd="1" destOrd="0" presId="urn:microsoft.com/office/officeart/2005/8/layout/orgChart1"/>
    <dgm:cxn modelId="{0F6D1DBB-DDC0-4586-9BCE-A5C60AD683AD}" type="presParOf" srcId="{953CC342-63C5-4497-8334-FE318ED7AA58}" destId="{0F581623-FE05-4DDF-A02D-5CE389B9BF4E}" srcOrd="2" destOrd="0" presId="urn:microsoft.com/office/officeart/2005/8/layout/orgChart1"/>
    <dgm:cxn modelId="{CBCF5292-2AF7-4499-B707-D6088F4567E3}" type="presParOf" srcId="{4D14D677-31CC-4570-91AC-7B2C4ACE1C82}" destId="{B6237BF8-884F-45B4-B81D-D80A12D3EBCA}" srcOrd="2" destOrd="0" presId="urn:microsoft.com/office/officeart/2005/8/layout/orgChart1"/>
    <dgm:cxn modelId="{9E27D87E-4403-4BA5-8AE6-31DBFC300FFF}" type="presParOf" srcId="{4D14D677-31CC-4570-91AC-7B2C4ACE1C82}" destId="{406930E7-2548-40AF-8DD0-74D1505E0D9B}" srcOrd="3" destOrd="0" presId="urn:microsoft.com/office/officeart/2005/8/layout/orgChart1"/>
    <dgm:cxn modelId="{6B6DB6B4-B972-433B-8A5D-27CCD02EF4A7}" type="presParOf" srcId="{406930E7-2548-40AF-8DD0-74D1505E0D9B}" destId="{E6B37706-EFFD-4671-A9A0-B68269BAB28D}" srcOrd="0" destOrd="0" presId="urn:microsoft.com/office/officeart/2005/8/layout/orgChart1"/>
    <dgm:cxn modelId="{975B8451-4ED8-479E-B1C4-2057343EBF08}" type="presParOf" srcId="{E6B37706-EFFD-4671-A9A0-B68269BAB28D}" destId="{75C26DC9-0D97-4447-ACA9-7F88CF8C07A8}" srcOrd="0" destOrd="0" presId="urn:microsoft.com/office/officeart/2005/8/layout/orgChart1"/>
    <dgm:cxn modelId="{B26E18C2-3DFB-47F5-93CD-0502A22AF2C6}" type="presParOf" srcId="{E6B37706-EFFD-4671-A9A0-B68269BAB28D}" destId="{A6AC35C5-AAEE-4CA1-A23D-4FA0920AD095}" srcOrd="1" destOrd="0" presId="urn:microsoft.com/office/officeart/2005/8/layout/orgChart1"/>
    <dgm:cxn modelId="{6972FB5D-330D-4E11-8601-9342B987C020}" type="presParOf" srcId="{406930E7-2548-40AF-8DD0-74D1505E0D9B}" destId="{641711A1-639D-4E18-B402-369FEB3E35FE}" srcOrd="1" destOrd="0" presId="urn:microsoft.com/office/officeart/2005/8/layout/orgChart1"/>
    <dgm:cxn modelId="{0A938E81-BBE7-44E9-9F7F-79934F593378}" type="presParOf" srcId="{406930E7-2548-40AF-8DD0-74D1505E0D9B}" destId="{FF9E0828-D155-4393-8F22-AE9B6B399B23}" srcOrd="2" destOrd="0" presId="urn:microsoft.com/office/officeart/2005/8/layout/orgChart1"/>
    <dgm:cxn modelId="{83856790-883E-46C5-9703-6E0455B20CA3}" type="presParOf" srcId="{B03F48DF-23F6-4C1D-BC74-E5703369626A}" destId="{6D781674-5EA6-429D-A9B8-86B4CD5DF01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D109C7-DCAE-4B34-97A0-589D3D1C2C9B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C5F08594-4AF9-45E7-A188-C5FC65675802}">
      <dgm:prSet phldrT="[Texto]"/>
      <dgm:spPr/>
      <dgm:t>
        <a:bodyPr/>
        <a:lstStyle/>
        <a:p>
          <a:r>
            <a:rPr lang="es-MX" dirty="0" err="1" smtClean="0"/>
            <a:t>Elliot</a:t>
          </a:r>
          <a:r>
            <a:rPr lang="es-MX" dirty="0" smtClean="0"/>
            <a:t> </a:t>
          </a:r>
          <a:endParaRPr lang="es-MX" dirty="0"/>
        </a:p>
      </dgm:t>
    </dgm:pt>
    <dgm:pt modelId="{2F19C750-2F6A-4629-B890-024D93930C76}" type="parTrans" cxnId="{D5484946-613B-4FA2-9ACF-907F0B8925F6}">
      <dgm:prSet/>
      <dgm:spPr/>
      <dgm:t>
        <a:bodyPr/>
        <a:lstStyle/>
        <a:p>
          <a:endParaRPr lang="es-MX"/>
        </a:p>
      </dgm:t>
    </dgm:pt>
    <dgm:pt modelId="{EBA55CCF-816A-416D-A0DC-E0AC072EFC31}" type="sibTrans" cxnId="{D5484946-613B-4FA2-9ACF-907F0B8925F6}">
      <dgm:prSet/>
      <dgm:spPr/>
      <dgm:t>
        <a:bodyPr/>
        <a:lstStyle/>
        <a:p>
          <a:endParaRPr lang="es-MX"/>
        </a:p>
      </dgm:t>
    </dgm:pt>
    <dgm:pt modelId="{12EB2C37-5823-4789-9A10-CC685A3245D9}">
      <dgm:prSet phldrT="[Texto]" custT="1"/>
      <dgm:spPr/>
      <dgm:t>
        <a:bodyPr/>
        <a:lstStyle/>
        <a:p>
          <a:r>
            <a:rPr lang="es-MX" sz="1800" dirty="0" smtClean="0"/>
            <a:t>«Un estudio de una situación social con el fin de mejorarla calidad de la acción».</a:t>
          </a:r>
          <a:endParaRPr lang="es-MX" sz="1800" dirty="0"/>
        </a:p>
      </dgm:t>
    </dgm:pt>
    <dgm:pt modelId="{A3C79BE6-AC13-4391-A93B-D918EB03E716}" type="parTrans" cxnId="{9A7F236A-81FD-4B79-90A4-FE520AC6A764}">
      <dgm:prSet/>
      <dgm:spPr/>
      <dgm:t>
        <a:bodyPr/>
        <a:lstStyle/>
        <a:p>
          <a:endParaRPr lang="es-MX"/>
        </a:p>
      </dgm:t>
    </dgm:pt>
    <dgm:pt modelId="{1EC46A9D-62F8-425A-90EE-83B89C914AB9}" type="sibTrans" cxnId="{9A7F236A-81FD-4B79-90A4-FE520AC6A764}">
      <dgm:prSet/>
      <dgm:spPr/>
      <dgm:t>
        <a:bodyPr/>
        <a:lstStyle/>
        <a:p>
          <a:endParaRPr lang="es-MX"/>
        </a:p>
      </dgm:t>
    </dgm:pt>
    <dgm:pt modelId="{CCFDEC59-3430-4B43-A0F2-7F3D5FABF249}">
      <dgm:prSet phldrT="[Texto]" custT="1"/>
      <dgm:spPr/>
      <dgm:t>
        <a:bodyPr/>
        <a:lstStyle/>
        <a:p>
          <a:r>
            <a:rPr lang="es-MX" sz="1600" dirty="0" smtClean="0"/>
            <a:t>Descubrimiento y resolución de problemas.</a:t>
          </a:r>
          <a:endParaRPr lang="es-MX" sz="1600" dirty="0"/>
        </a:p>
      </dgm:t>
    </dgm:pt>
    <dgm:pt modelId="{1876CC66-3CCE-49AB-A571-05CC413D37A3}" type="parTrans" cxnId="{23E0A47F-FF8F-467A-A3C9-E024EFE3AB26}">
      <dgm:prSet/>
      <dgm:spPr/>
      <dgm:t>
        <a:bodyPr/>
        <a:lstStyle/>
        <a:p>
          <a:endParaRPr lang="es-MX"/>
        </a:p>
      </dgm:t>
    </dgm:pt>
    <dgm:pt modelId="{479CC629-1ACD-47E4-B53B-321C60AB3C9B}" type="sibTrans" cxnId="{23E0A47F-FF8F-467A-A3C9-E024EFE3AB26}">
      <dgm:prSet/>
      <dgm:spPr/>
      <dgm:t>
        <a:bodyPr/>
        <a:lstStyle/>
        <a:p>
          <a:endParaRPr lang="es-MX"/>
        </a:p>
      </dgm:t>
    </dgm:pt>
    <dgm:pt modelId="{605100E1-61A7-43F2-A2F7-85AACFF35709}">
      <dgm:prSet phldrT="[Texto]"/>
      <dgm:spPr/>
      <dgm:t>
        <a:bodyPr/>
        <a:lstStyle/>
        <a:p>
          <a:r>
            <a:rPr lang="es-MX" dirty="0" err="1" smtClean="0"/>
            <a:t>Lomax</a:t>
          </a:r>
          <a:r>
            <a:rPr lang="es-MX" dirty="0" smtClean="0"/>
            <a:t> </a:t>
          </a:r>
          <a:endParaRPr lang="es-MX" dirty="0"/>
        </a:p>
      </dgm:t>
    </dgm:pt>
    <dgm:pt modelId="{83606790-7321-4217-B45B-E6BE59D04D2D}" type="parTrans" cxnId="{2C646F7A-DFCC-43A8-B807-2C3F5F6C9086}">
      <dgm:prSet/>
      <dgm:spPr/>
      <dgm:t>
        <a:bodyPr/>
        <a:lstStyle/>
        <a:p>
          <a:endParaRPr lang="es-MX"/>
        </a:p>
      </dgm:t>
    </dgm:pt>
    <dgm:pt modelId="{93BF2390-E60A-4618-83EA-133921FC7274}" type="sibTrans" cxnId="{2C646F7A-DFCC-43A8-B807-2C3F5F6C9086}">
      <dgm:prSet/>
      <dgm:spPr/>
      <dgm:t>
        <a:bodyPr/>
        <a:lstStyle/>
        <a:p>
          <a:endParaRPr lang="es-MX"/>
        </a:p>
      </dgm:t>
    </dgm:pt>
    <dgm:pt modelId="{E093BBC6-9695-45BB-B0A6-D5ECEC03482F}">
      <dgm:prSet phldrT="[Texto]" custT="1"/>
      <dgm:spPr/>
      <dgm:t>
        <a:bodyPr/>
        <a:lstStyle/>
        <a:p>
          <a:r>
            <a:rPr lang="es-MX" sz="1800" dirty="0" smtClean="0"/>
            <a:t>«Intervención en la practica profesional con la intención de ocasionar una mejora».</a:t>
          </a:r>
          <a:endParaRPr lang="es-MX" sz="1800" dirty="0"/>
        </a:p>
      </dgm:t>
    </dgm:pt>
    <dgm:pt modelId="{43DE05B9-93DE-43BF-8125-3D59048D82F1}" type="parTrans" cxnId="{8B33F8EE-9D18-4B55-85B9-5D9C87D79610}">
      <dgm:prSet/>
      <dgm:spPr/>
      <dgm:t>
        <a:bodyPr/>
        <a:lstStyle/>
        <a:p>
          <a:endParaRPr lang="es-MX"/>
        </a:p>
      </dgm:t>
    </dgm:pt>
    <dgm:pt modelId="{2101216B-BAA5-49A9-A3F6-48B073F8E793}" type="sibTrans" cxnId="{8B33F8EE-9D18-4B55-85B9-5D9C87D79610}">
      <dgm:prSet/>
      <dgm:spPr/>
      <dgm:t>
        <a:bodyPr/>
        <a:lstStyle/>
        <a:p>
          <a:endParaRPr lang="es-MX"/>
        </a:p>
      </dgm:t>
    </dgm:pt>
    <dgm:pt modelId="{3762B6B3-C96E-4DD0-AFAB-E953286C8257}">
      <dgm:prSet phldrT="[Texto]" custT="1"/>
      <dgm:spPr/>
      <dgm:t>
        <a:bodyPr/>
        <a:lstStyle/>
        <a:p>
          <a:r>
            <a:rPr lang="es-MX" sz="1600" dirty="0" smtClean="0"/>
            <a:t>Seis rasgos.</a:t>
          </a:r>
          <a:endParaRPr lang="es-MX" sz="1600" dirty="0"/>
        </a:p>
      </dgm:t>
    </dgm:pt>
    <dgm:pt modelId="{E695112E-1272-48DA-8EC3-0CFA4B3BB13F}" type="parTrans" cxnId="{D59C6D2F-249D-4FD8-B3B3-C40855F5C9E4}">
      <dgm:prSet/>
      <dgm:spPr/>
      <dgm:t>
        <a:bodyPr/>
        <a:lstStyle/>
        <a:p>
          <a:endParaRPr lang="es-MX"/>
        </a:p>
      </dgm:t>
    </dgm:pt>
    <dgm:pt modelId="{04D4D4CF-5C99-46E7-8921-DD97E30A1237}" type="sibTrans" cxnId="{D59C6D2F-249D-4FD8-B3B3-C40855F5C9E4}">
      <dgm:prSet/>
      <dgm:spPr/>
      <dgm:t>
        <a:bodyPr/>
        <a:lstStyle/>
        <a:p>
          <a:endParaRPr lang="es-MX"/>
        </a:p>
      </dgm:t>
    </dgm:pt>
    <dgm:pt modelId="{0444E621-31F7-406F-98FB-81614FE7D43A}">
      <dgm:prSet phldrT="[Texto]" custT="1"/>
      <dgm:spPr/>
      <dgm:t>
        <a:bodyPr/>
        <a:lstStyle/>
        <a:p>
          <a:r>
            <a:rPr lang="es-MX" sz="1600" dirty="0" smtClean="0"/>
            <a:t>Practica reflexiva.</a:t>
          </a:r>
          <a:endParaRPr lang="es-MX" sz="1600" dirty="0"/>
        </a:p>
      </dgm:t>
    </dgm:pt>
    <dgm:pt modelId="{895FA7E2-DE1B-493D-90DA-5B643B1D2953}" type="parTrans" cxnId="{AD09BCA8-C13C-410A-978A-93F5B148DDE8}">
      <dgm:prSet/>
      <dgm:spPr/>
      <dgm:t>
        <a:bodyPr/>
        <a:lstStyle/>
        <a:p>
          <a:endParaRPr lang="es-MX"/>
        </a:p>
      </dgm:t>
    </dgm:pt>
    <dgm:pt modelId="{6AC93603-9B20-45DB-8B8F-ACF075D9DE21}" type="sibTrans" cxnId="{AD09BCA8-C13C-410A-978A-93F5B148DDE8}">
      <dgm:prSet/>
      <dgm:spPr/>
      <dgm:t>
        <a:bodyPr/>
        <a:lstStyle/>
        <a:p>
          <a:endParaRPr lang="es-MX"/>
        </a:p>
      </dgm:t>
    </dgm:pt>
    <dgm:pt modelId="{554ABF78-1866-4892-8E89-B5E333D08150}">
      <dgm:prSet phldrT="[Texto]" custT="1"/>
      <dgm:spPr/>
      <dgm:t>
        <a:bodyPr/>
        <a:lstStyle/>
        <a:p>
          <a:r>
            <a:rPr lang="es-MX" sz="1600" dirty="0" smtClean="0"/>
            <a:t>Integra teorías.</a:t>
          </a:r>
          <a:endParaRPr lang="es-MX" sz="1600" dirty="0"/>
        </a:p>
      </dgm:t>
    </dgm:pt>
    <dgm:pt modelId="{729F0249-2883-463A-8F3F-3794F8BE9B54}" type="parTrans" cxnId="{BFFFA7BC-6DC3-4988-8568-B4707ECC1487}">
      <dgm:prSet/>
      <dgm:spPr/>
      <dgm:t>
        <a:bodyPr/>
        <a:lstStyle/>
        <a:p>
          <a:endParaRPr lang="es-MX"/>
        </a:p>
      </dgm:t>
    </dgm:pt>
    <dgm:pt modelId="{B5BC8F16-9ADE-4703-9BA0-74352AE1B347}" type="sibTrans" cxnId="{BFFFA7BC-6DC3-4988-8568-B4707ECC1487}">
      <dgm:prSet/>
      <dgm:spPr/>
      <dgm:t>
        <a:bodyPr/>
        <a:lstStyle/>
        <a:p>
          <a:endParaRPr lang="es-MX"/>
        </a:p>
      </dgm:t>
    </dgm:pt>
    <dgm:pt modelId="{6B4C034E-5112-41F3-8E69-D948E4E8178B}">
      <dgm:prSet phldrT="[Texto]"/>
      <dgm:spPr/>
      <dgm:t>
        <a:bodyPr/>
        <a:lstStyle/>
        <a:p>
          <a:endParaRPr lang="es-MX" sz="1400" dirty="0"/>
        </a:p>
      </dgm:t>
    </dgm:pt>
    <dgm:pt modelId="{EEA72914-3270-47C4-9538-E29589EF0920}" type="parTrans" cxnId="{1D294D54-5F32-48F3-942F-B9D7D5F17387}">
      <dgm:prSet/>
      <dgm:spPr/>
      <dgm:t>
        <a:bodyPr/>
        <a:lstStyle/>
        <a:p>
          <a:endParaRPr lang="es-MX"/>
        </a:p>
      </dgm:t>
    </dgm:pt>
    <dgm:pt modelId="{839DFB94-0A7A-4578-B961-3A1CF1C1E4C1}" type="sibTrans" cxnId="{1D294D54-5F32-48F3-942F-B9D7D5F17387}">
      <dgm:prSet/>
      <dgm:spPr/>
      <dgm:t>
        <a:bodyPr/>
        <a:lstStyle/>
        <a:p>
          <a:endParaRPr lang="es-MX"/>
        </a:p>
      </dgm:t>
    </dgm:pt>
    <dgm:pt modelId="{6D0D43E4-B49F-4F7E-A55C-3DD107FAEE5B}">
      <dgm:prSet phldrT="[Texto]" custT="1"/>
      <dgm:spPr/>
      <dgm:t>
        <a:bodyPr/>
        <a:lstStyle/>
        <a:p>
          <a:r>
            <a:rPr lang="es-MX" sz="1600" dirty="0" smtClean="0"/>
            <a:t>Origina un dialogo con otros profesionales.</a:t>
          </a:r>
          <a:endParaRPr lang="es-MX" sz="1600" dirty="0"/>
        </a:p>
      </dgm:t>
    </dgm:pt>
    <dgm:pt modelId="{FD1803C9-CD45-4363-A8E5-6908A1860419}" type="parTrans" cxnId="{8917DA85-0B54-427D-985E-D311F701862A}">
      <dgm:prSet/>
      <dgm:spPr/>
      <dgm:t>
        <a:bodyPr/>
        <a:lstStyle/>
        <a:p>
          <a:endParaRPr lang="es-MX"/>
        </a:p>
      </dgm:t>
    </dgm:pt>
    <dgm:pt modelId="{73232668-C9F0-4AC5-B7C1-74BFCB789611}" type="sibTrans" cxnId="{8917DA85-0B54-427D-985E-D311F701862A}">
      <dgm:prSet/>
      <dgm:spPr/>
      <dgm:t>
        <a:bodyPr/>
        <a:lstStyle/>
        <a:p>
          <a:endParaRPr lang="es-MX"/>
        </a:p>
      </dgm:t>
    </dgm:pt>
    <dgm:pt modelId="{06D96510-6A0F-4DE3-B2BB-4785DF6D98D9}" type="pres">
      <dgm:prSet presAssocID="{E4D109C7-DCAE-4B34-97A0-589D3D1C2C9B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4565104B-89A8-4EB3-93A3-43D3EC4827CE}" type="pres">
      <dgm:prSet presAssocID="{C5F08594-4AF9-45E7-A188-C5FC65675802}" presName="composite" presStyleCnt="0"/>
      <dgm:spPr/>
    </dgm:pt>
    <dgm:pt modelId="{877915D6-C462-4650-B967-D876BC662631}" type="pres">
      <dgm:prSet presAssocID="{C5F08594-4AF9-45E7-A188-C5FC65675802}" presName="FirstChild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BBA2D16-92BA-4871-8353-7ADA9F28146A}" type="pres">
      <dgm:prSet presAssocID="{C5F08594-4AF9-45E7-A188-C5FC65675802}" presName="Parent" presStyleLbl="alignNode1" presStyleIdx="0" presStyleCnt="2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BBDDA1D-5E9D-4D5B-A099-D21221497555}" type="pres">
      <dgm:prSet presAssocID="{C5F08594-4AF9-45E7-A188-C5FC65675802}" presName="Accent" presStyleLbl="parChTrans1D1" presStyleIdx="0" presStyleCnt="2"/>
      <dgm:spPr/>
    </dgm:pt>
    <dgm:pt modelId="{6497794F-36E5-4D7C-95CD-D8137F96D255}" type="pres">
      <dgm:prSet presAssocID="{C5F08594-4AF9-45E7-A188-C5FC65675802}" presName="Child" presStyleLbl="revTx" presStyleIdx="1" presStyleCnt="4" custScaleY="9964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8628C30-E3BF-409C-A1A1-08D0FDA05585}" type="pres">
      <dgm:prSet presAssocID="{EBA55CCF-816A-416D-A0DC-E0AC072EFC31}" presName="sibTrans" presStyleCnt="0"/>
      <dgm:spPr/>
    </dgm:pt>
    <dgm:pt modelId="{5A3FC217-8707-4133-879D-5573C06E24E3}" type="pres">
      <dgm:prSet presAssocID="{605100E1-61A7-43F2-A2F7-85AACFF35709}" presName="composite" presStyleCnt="0"/>
      <dgm:spPr/>
    </dgm:pt>
    <dgm:pt modelId="{46D12932-840A-4A9C-8528-8D6F2B0C2B90}" type="pres">
      <dgm:prSet presAssocID="{605100E1-61A7-43F2-A2F7-85AACFF35709}" presName="FirstChild" presStyleLbl="revTx" presStyleIdx="2" presStyleCnt="4" custScaleY="7326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AB4FC88-51FC-40FC-8110-4F4B27A40C3A}" type="pres">
      <dgm:prSet presAssocID="{605100E1-61A7-43F2-A2F7-85AACFF35709}" presName="Parent" presStyleLbl="alignNode1" presStyleIdx="1" presStyleCnt="2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1EB8DE0-2CE0-4E7F-863B-4A17764C3170}" type="pres">
      <dgm:prSet presAssocID="{605100E1-61A7-43F2-A2F7-85AACFF35709}" presName="Accent" presStyleLbl="parChTrans1D1" presStyleIdx="1" presStyleCnt="2"/>
      <dgm:spPr/>
    </dgm:pt>
    <dgm:pt modelId="{72D9CED1-1AC2-467A-B7B2-442D72F182F0}" type="pres">
      <dgm:prSet presAssocID="{605100E1-61A7-43F2-A2F7-85AACFF35709}" presName="Child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9A7F236A-81FD-4B79-90A4-FE520AC6A764}" srcId="{C5F08594-4AF9-45E7-A188-C5FC65675802}" destId="{12EB2C37-5823-4789-9A10-CC685A3245D9}" srcOrd="0" destOrd="0" parTransId="{A3C79BE6-AC13-4391-A93B-D918EB03E716}" sibTransId="{1EC46A9D-62F8-425A-90EE-83B89C914AB9}"/>
    <dgm:cxn modelId="{CEB11323-B049-47B4-975B-A2C5DFC03724}" type="presOf" srcId="{6D0D43E4-B49F-4F7E-A55C-3DD107FAEE5B}" destId="{6497794F-36E5-4D7C-95CD-D8137F96D255}" srcOrd="0" destOrd="3" presId="urn:microsoft.com/office/officeart/2011/layout/TabList"/>
    <dgm:cxn modelId="{EE43344B-4962-4495-A0EF-CFE4BED8DB9E}" type="presOf" srcId="{C5F08594-4AF9-45E7-A188-C5FC65675802}" destId="{2BBA2D16-92BA-4871-8353-7ADA9F28146A}" srcOrd="0" destOrd="0" presId="urn:microsoft.com/office/officeart/2011/layout/TabList"/>
    <dgm:cxn modelId="{5CF78922-F3D6-4F37-B7F0-72C7468EA0D9}" type="presOf" srcId="{E4D109C7-DCAE-4B34-97A0-589D3D1C2C9B}" destId="{06D96510-6A0F-4DE3-B2BB-4785DF6D98D9}" srcOrd="0" destOrd="0" presId="urn:microsoft.com/office/officeart/2011/layout/TabList"/>
    <dgm:cxn modelId="{AC87F837-8EC9-41B8-A96F-79B65B64D1E9}" type="presOf" srcId="{0444E621-31F7-406F-98FB-81614FE7D43A}" destId="{6497794F-36E5-4D7C-95CD-D8137F96D255}" srcOrd="0" destOrd="1" presId="urn:microsoft.com/office/officeart/2011/layout/TabList"/>
    <dgm:cxn modelId="{D5484946-613B-4FA2-9ACF-907F0B8925F6}" srcId="{E4D109C7-DCAE-4B34-97A0-589D3D1C2C9B}" destId="{C5F08594-4AF9-45E7-A188-C5FC65675802}" srcOrd="0" destOrd="0" parTransId="{2F19C750-2F6A-4629-B890-024D93930C76}" sibTransId="{EBA55CCF-816A-416D-A0DC-E0AC072EFC31}"/>
    <dgm:cxn modelId="{6B345086-9CAF-4D9D-ABC1-D8A94EA3A004}" type="presOf" srcId="{12EB2C37-5823-4789-9A10-CC685A3245D9}" destId="{877915D6-C462-4650-B967-D876BC662631}" srcOrd="0" destOrd="0" presId="urn:microsoft.com/office/officeart/2011/layout/TabList"/>
    <dgm:cxn modelId="{00A39ABF-F60B-4E9A-946E-D79FF78D2F50}" type="presOf" srcId="{6B4C034E-5112-41F3-8E69-D948E4E8178B}" destId="{6497794F-36E5-4D7C-95CD-D8137F96D255}" srcOrd="0" destOrd="4" presId="urn:microsoft.com/office/officeart/2011/layout/TabList"/>
    <dgm:cxn modelId="{71D3A314-749D-4B15-BD94-B81374010025}" type="presOf" srcId="{605100E1-61A7-43F2-A2F7-85AACFF35709}" destId="{FAB4FC88-51FC-40FC-8110-4F4B27A40C3A}" srcOrd="0" destOrd="0" presId="urn:microsoft.com/office/officeart/2011/layout/TabList"/>
    <dgm:cxn modelId="{EFCCB5BE-D369-4816-8535-CB34E2F4BF1D}" type="presOf" srcId="{554ABF78-1866-4892-8E89-B5E333D08150}" destId="{6497794F-36E5-4D7C-95CD-D8137F96D255}" srcOrd="0" destOrd="2" presId="urn:microsoft.com/office/officeart/2011/layout/TabList"/>
    <dgm:cxn modelId="{8917DA85-0B54-427D-985E-D311F701862A}" srcId="{C5F08594-4AF9-45E7-A188-C5FC65675802}" destId="{6D0D43E4-B49F-4F7E-A55C-3DD107FAEE5B}" srcOrd="4" destOrd="0" parTransId="{FD1803C9-CD45-4363-A8E5-6908A1860419}" sibTransId="{73232668-C9F0-4AC5-B7C1-74BFCB789611}"/>
    <dgm:cxn modelId="{E4D19D7C-4EE5-462C-AD51-CDCB759904B6}" type="presOf" srcId="{3762B6B3-C96E-4DD0-AFAB-E953286C8257}" destId="{72D9CED1-1AC2-467A-B7B2-442D72F182F0}" srcOrd="0" destOrd="0" presId="urn:microsoft.com/office/officeart/2011/layout/TabList"/>
    <dgm:cxn modelId="{23E0A47F-FF8F-467A-A3C9-E024EFE3AB26}" srcId="{C5F08594-4AF9-45E7-A188-C5FC65675802}" destId="{CCFDEC59-3430-4B43-A0F2-7F3D5FABF249}" srcOrd="1" destOrd="0" parTransId="{1876CC66-3CCE-49AB-A571-05CC413D37A3}" sibTransId="{479CC629-1ACD-47E4-B53B-321C60AB3C9B}"/>
    <dgm:cxn modelId="{EED34A77-E11C-49AD-86CD-7BCD3BF33B03}" type="presOf" srcId="{E093BBC6-9695-45BB-B0A6-D5ECEC03482F}" destId="{46D12932-840A-4A9C-8528-8D6F2B0C2B90}" srcOrd="0" destOrd="0" presId="urn:microsoft.com/office/officeart/2011/layout/TabList"/>
    <dgm:cxn modelId="{BFFFA7BC-6DC3-4988-8568-B4707ECC1487}" srcId="{C5F08594-4AF9-45E7-A188-C5FC65675802}" destId="{554ABF78-1866-4892-8E89-B5E333D08150}" srcOrd="3" destOrd="0" parTransId="{729F0249-2883-463A-8F3F-3794F8BE9B54}" sibTransId="{B5BC8F16-9ADE-4703-9BA0-74352AE1B347}"/>
    <dgm:cxn modelId="{1D294D54-5F32-48F3-942F-B9D7D5F17387}" srcId="{C5F08594-4AF9-45E7-A188-C5FC65675802}" destId="{6B4C034E-5112-41F3-8E69-D948E4E8178B}" srcOrd="5" destOrd="0" parTransId="{EEA72914-3270-47C4-9538-E29589EF0920}" sibTransId="{839DFB94-0A7A-4578-B961-3A1CF1C1E4C1}"/>
    <dgm:cxn modelId="{2C646F7A-DFCC-43A8-B807-2C3F5F6C9086}" srcId="{E4D109C7-DCAE-4B34-97A0-589D3D1C2C9B}" destId="{605100E1-61A7-43F2-A2F7-85AACFF35709}" srcOrd="1" destOrd="0" parTransId="{83606790-7321-4217-B45B-E6BE59D04D2D}" sibTransId="{93BF2390-E60A-4618-83EA-133921FC7274}"/>
    <dgm:cxn modelId="{AD09BCA8-C13C-410A-978A-93F5B148DDE8}" srcId="{C5F08594-4AF9-45E7-A188-C5FC65675802}" destId="{0444E621-31F7-406F-98FB-81614FE7D43A}" srcOrd="2" destOrd="0" parTransId="{895FA7E2-DE1B-493D-90DA-5B643B1D2953}" sibTransId="{6AC93603-9B20-45DB-8B8F-ACF075D9DE21}"/>
    <dgm:cxn modelId="{8B33F8EE-9D18-4B55-85B9-5D9C87D79610}" srcId="{605100E1-61A7-43F2-A2F7-85AACFF35709}" destId="{E093BBC6-9695-45BB-B0A6-D5ECEC03482F}" srcOrd="0" destOrd="0" parTransId="{43DE05B9-93DE-43BF-8125-3D59048D82F1}" sibTransId="{2101216B-BAA5-49A9-A3F6-48B073F8E793}"/>
    <dgm:cxn modelId="{9E2BD55E-6195-4704-BCC0-A4440C751AD7}" type="presOf" srcId="{CCFDEC59-3430-4B43-A0F2-7F3D5FABF249}" destId="{6497794F-36E5-4D7C-95CD-D8137F96D255}" srcOrd="0" destOrd="0" presId="urn:microsoft.com/office/officeart/2011/layout/TabList"/>
    <dgm:cxn modelId="{D59C6D2F-249D-4FD8-B3B3-C40855F5C9E4}" srcId="{605100E1-61A7-43F2-A2F7-85AACFF35709}" destId="{3762B6B3-C96E-4DD0-AFAB-E953286C8257}" srcOrd="1" destOrd="0" parTransId="{E695112E-1272-48DA-8EC3-0CFA4B3BB13F}" sibTransId="{04D4D4CF-5C99-46E7-8921-DD97E30A1237}"/>
    <dgm:cxn modelId="{DDA166CD-83F0-4AF4-AB71-566BE97FF0CE}" type="presParOf" srcId="{06D96510-6A0F-4DE3-B2BB-4785DF6D98D9}" destId="{4565104B-89A8-4EB3-93A3-43D3EC4827CE}" srcOrd="0" destOrd="0" presId="urn:microsoft.com/office/officeart/2011/layout/TabList"/>
    <dgm:cxn modelId="{812D35B7-936F-4636-902B-6813283E27D8}" type="presParOf" srcId="{4565104B-89A8-4EB3-93A3-43D3EC4827CE}" destId="{877915D6-C462-4650-B967-D876BC662631}" srcOrd="0" destOrd="0" presId="urn:microsoft.com/office/officeart/2011/layout/TabList"/>
    <dgm:cxn modelId="{31D94C73-3CB1-4F0B-B8D4-49440273BF91}" type="presParOf" srcId="{4565104B-89A8-4EB3-93A3-43D3EC4827CE}" destId="{2BBA2D16-92BA-4871-8353-7ADA9F28146A}" srcOrd="1" destOrd="0" presId="urn:microsoft.com/office/officeart/2011/layout/TabList"/>
    <dgm:cxn modelId="{C0C3B86E-006C-49A9-9898-10B0FCD6A332}" type="presParOf" srcId="{4565104B-89A8-4EB3-93A3-43D3EC4827CE}" destId="{9BBDDA1D-5E9D-4D5B-A099-D21221497555}" srcOrd="2" destOrd="0" presId="urn:microsoft.com/office/officeart/2011/layout/TabList"/>
    <dgm:cxn modelId="{A26FEB5C-2D52-4914-B17A-F20A4EFAAAB1}" type="presParOf" srcId="{06D96510-6A0F-4DE3-B2BB-4785DF6D98D9}" destId="{6497794F-36E5-4D7C-95CD-D8137F96D255}" srcOrd="1" destOrd="0" presId="urn:microsoft.com/office/officeart/2011/layout/TabList"/>
    <dgm:cxn modelId="{6C5E5968-4D8E-4271-9F8A-F3A8FC0A3484}" type="presParOf" srcId="{06D96510-6A0F-4DE3-B2BB-4785DF6D98D9}" destId="{58628C30-E3BF-409C-A1A1-08D0FDA05585}" srcOrd="2" destOrd="0" presId="urn:microsoft.com/office/officeart/2011/layout/TabList"/>
    <dgm:cxn modelId="{87346701-37B0-4B81-92F7-498FB845B4FC}" type="presParOf" srcId="{06D96510-6A0F-4DE3-B2BB-4785DF6D98D9}" destId="{5A3FC217-8707-4133-879D-5573C06E24E3}" srcOrd="3" destOrd="0" presId="urn:microsoft.com/office/officeart/2011/layout/TabList"/>
    <dgm:cxn modelId="{D6B70EF7-BB37-416A-B6D3-58A4406786A5}" type="presParOf" srcId="{5A3FC217-8707-4133-879D-5573C06E24E3}" destId="{46D12932-840A-4A9C-8528-8D6F2B0C2B90}" srcOrd="0" destOrd="0" presId="urn:microsoft.com/office/officeart/2011/layout/TabList"/>
    <dgm:cxn modelId="{4A2CD0B7-DFE5-4AD4-990E-F42063EC764C}" type="presParOf" srcId="{5A3FC217-8707-4133-879D-5573C06E24E3}" destId="{FAB4FC88-51FC-40FC-8110-4F4B27A40C3A}" srcOrd="1" destOrd="0" presId="urn:microsoft.com/office/officeart/2011/layout/TabList"/>
    <dgm:cxn modelId="{64F83CA2-3947-4423-B814-377058345FB3}" type="presParOf" srcId="{5A3FC217-8707-4133-879D-5573C06E24E3}" destId="{71EB8DE0-2CE0-4E7F-863B-4A17764C3170}" srcOrd="2" destOrd="0" presId="urn:microsoft.com/office/officeart/2011/layout/TabList"/>
    <dgm:cxn modelId="{7EFE0392-00D8-43F3-BFBA-7A2960C8D027}" type="presParOf" srcId="{06D96510-6A0F-4DE3-B2BB-4785DF6D98D9}" destId="{72D9CED1-1AC2-467A-B7B2-442D72F182F0}" srcOrd="4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7941536-60A7-46F4-8734-0D124D8E2BC8}" type="doc">
      <dgm:prSet loTypeId="urn:microsoft.com/office/officeart/2005/8/layout/pyramid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EE41E719-033C-4CB4-959A-783DC40F6515}">
      <dgm:prSet phldrT="[Texto]"/>
      <dgm:spPr/>
      <dgm:t>
        <a:bodyPr/>
        <a:lstStyle/>
        <a:p>
          <a:r>
            <a:rPr lang="es-MX" dirty="0" smtClean="0"/>
            <a:t>Mejora de la practica. </a:t>
          </a:r>
          <a:endParaRPr lang="es-MX" dirty="0"/>
        </a:p>
      </dgm:t>
    </dgm:pt>
    <dgm:pt modelId="{E1E25433-4F4F-4F14-B446-ECCEAE25F269}" type="parTrans" cxnId="{8BA5B8EE-75FB-4E69-AB7F-95254034F791}">
      <dgm:prSet/>
      <dgm:spPr/>
      <dgm:t>
        <a:bodyPr/>
        <a:lstStyle/>
        <a:p>
          <a:endParaRPr lang="es-MX"/>
        </a:p>
      </dgm:t>
    </dgm:pt>
    <dgm:pt modelId="{9212B6FE-C8CC-45A0-8E46-6F6BF37C41F0}" type="sibTrans" cxnId="{8BA5B8EE-75FB-4E69-AB7F-95254034F791}">
      <dgm:prSet/>
      <dgm:spPr/>
      <dgm:t>
        <a:bodyPr/>
        <a:lstStyle/>
        <a:p>
          <a:endParaRPr lang="es-MX"/>
        </a:p>
      </dgm:t>
    </dgm:pt>
    <dgm:pt modelId="{7EC88403-2E93-495F-AB89-B3D276C48128}">
      <dgm:prSet phldrT="[Texto]"/>
      <dgm:spPr/>
      <dgm:t>
        <a:bodyPr/>
        <a:lstStyle/>
        <a:p>
          <a:r>
            <a:rPr lang="es-MX" dirty="0" smtClean="0"/>
            <a:t>Mejora de la situación en la que tiene lugar la practica.</a:t>
          </a:r>
          <a:endParaRPr lang="es-MX" dirty="0"/>
        </a:p>
      </dgm:t>
    </dgm:pt>
    <dgm:pt modelId="{EF7C8918-A7D9-474C-804B-6F8EF5835128}" type="parTrans" cxnId="{B324EF63-6CB3-4186-8DAE-5912AEDA89ED}">
      <dgm:prSet/>
      <dgm:spPr/>
      <dgm:t>
        <a:bodyPr/>
        <a:lstStyle/>
        <a:p>
          <a:endParaRPr lang="es-MX"/>
        </a:p>
      </dgm:t>
    </dgm:pt>
    <dgm:pt modelId="{2A0F6407-E7C9-47CF-9845-B16F1942DE9D}" type="sibTrans" cxnId="{B324EF63-6CB3-4186-8DAE-5912AEDA89ED}">
      <dgm:prSet/>
      <dgm:spPr/>
      <dgm:t>
        <a:bodyPr/>
        <a:lstStyle/>
        <a:p>
          <a:endParaRPr lang="es-MX"/>
        </a:p>
      </dgm:t>
    </dgm:pt>
    <dgm:pt modelId="{62752B2A-9437-496B-BBD7-5DAB190DB496}">
      <dgm:prSet phldrT="[Texto]" custT="1"/>
      <dgm:spPr/>
      <dgm:t>
        <a:bodyPr/>
        <a:lstStyle/>
        <a:p>
          <a:r>
            <a:rPr lang="es-MX" sz="1100" b="1" dirty="0" smtClean="0"/>
            <a:t>Principales beneficios. </a:t>
          </a:r>
          <a:endParaRPr lang="es-MX" sz="1100" b="1" dirty="0"/>
        </a:p>
      </dgm:t>
    </dgm:pt>
    <dgm:pt modelId="{D5870225-2960-483E-B634-5B79FF5C68F0}" type="parTrans" cxnId="{8159BE05-FFCC-4851-8EEC-6E360E611A93}">
      <dgm:prSet/>
      <dgm:spPr/>
      <dgm:t>
        <a:bodyPr/>
        <a:lstStyle/>
        <a:p>
          <a:endParaRPr lang="es-MX"/>
        </a:p>
      </dgm:t>
    </dgm:pt>
    <dgm:pt modelId="{2CFEB21E-BD3D-4CF0-B123-D371C8E5EB05}" type="sibTrans" cxnId="{8159BE05-FFCC-4851-8EEC-6E360E611A93}">
      <dgm:prSet/>
      <dgm:spPr/>
      <dgm:t>
        <a:bodyPr/>
        <a:lstStyle/>
        <a:p>
          <a:endParaRPr lang="es-MX"/>
        </a:p>
      </dgm:t>
    </dgm:pt>
    <dgm:pt modelId="{99C97696-D5F3-456C-ADE5-CF20D5613849}">
      <dgm:prSet phldrT="[Texto]"/>
      <dgm:spPr/>
      <dgm:t>
        <a:bodyPr/>
        <a:lstStyle/>
        <a:p>
          <a:r>
            <a:rPr lang="es-MX" dirty="0" smtClean="0"/>
            <a:t>Comprensión de la practica. </a:t>
          </a:r>
          <a:endParaRPr lang="es-MX" dirty="0"/>
        </a:p>
      </dgm:t>
    </dgm:pt>
    <dgm:pt modelId="{F0971BC3-DA01-42AC-877F-5037CCFBB4B0}" type="parTrans" cxnId="{AF35C30D-0DA4-481C-8C58-BB35E224C544}">
      <dgm:prSet/>
      <dgm:spPr/>
      <dgm:t>
        <a:bodyPr/>
        <a:lstStyle/>
        <a:p>
          <a:endParaRPr lang="es-MX"/>
        </a:p>
      </dgm:t>
    </dgm:pt>
    <dgm:pt modelId="{9E2E99EA-AF3C-482D-816D-A69B50896EC6}" type="sibTrans" cxnId="{AF35C30D-0DA4-481C-8C58-BB35E224C544}">
      <dgm:prSet/>
      <dgm:spPr/>
      <dgm:t>
        <a:bodyPr/>
        <a:lstStyle/>
        <a:p>
          <a:endParaRPr lang="es-MX"/>
        </a:p>
      </dgm:t>
    </dgm:pt>
    <dgm:pt modelId="{CF960E83-331C-4363-976B-35430160390B}" type="pres">
      <dgm:prSet presAssocID="{D7941536-60A7-46F4-8734-0D124D8E2BC8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0B41DACB-0681-4A0C-B8F8-C9819336AEF5}" type="pres">
      <dgm:prSet presAssocID="{D7941536-60A7-46F4-8734-0D124D8E2BC8}" presName="triangle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9D86133-7179-4020-9463-C43014F53055}" type="pres">
      <dgm:prSet presAssocID="{D7941536-60A7-46F4-8734-0D124D8E2BC8}" presName="triangle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D0F23CD-84E2-4A3D-8A6B-C5D4C7C2DC68}" type="pres">
      <dgm:prSet presAssocID="{D7941536-60A7-46F4-8734-0D124D8E2BC8}" presName="triangle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98E47C6-A85E-4E0D-A93C-52F76A1F71B3}" type="pres">
      <dgm:prSet presAssocID="{D7941536-60A7-46F4-8734-0D124D8E2BC8}" presName="triangle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B324EF63-6CB3-4186-8DAE-5912AEDA89ED}" srcId="{D7941536-60A7-46F4-8734-0D124D8E2BC8}" destId="{7EC88403-2E93-495F-AB89-B3D276C48128}" srcOrd="1" destOrd="0" parTransId="{EF7C8918-A7D9-474C-804B-6F8EF5835128}" sibTransId="{2A0F6407-E7C9-47CF-9845-B16F1942DE9D}"/>
    <dgm:cxn modelId="{169C2348-18D6-489B-AA00-98B49CA718C6}" type="presOf" srcId="{62752B2A-9437-496B-BBD7-5DAB190DB496}" destId="{FD0F23CD-84E2-4A3D-8A6B-C5D4C7C2DC68}" srcOrd="0" destOrd="0" presId="urn:microsoft.com/office/officeart/2005/8/layout/pyramid4"/>
    <dgm:cxn modelId="{8BA5B8EE-75FB-4E69-AB7F-95254034F791}" srcId="{D7941536-60A7-46F4-8734-0D124D8E2BC8}" destId="{EE41E719-033C-4CB4-959A-783DC40F6515}" srcOrd="0" destOrd="0" parTransId="{E1E25433-4F4F-4F14-B446-ECCEAE25F269}" sibTransId="{9212B6FE-C8CC-45A0-8E46-6F6BF37C41F0}"/>
    <dgm:cxn modelId="{8159BE05-FFCC-4851-8EEC-6E360E611A93}" srcId="{D7941536-60A7-46F4-8734-0D124D8E2BC8}" destId="{62752B2A-9437-496B-BBD7-5DAB190DB496}" srcOrd="2" destOrd="0" parTransId="{D5870225-2960-483E-B634-5B79FF5C68F0}" sibTransId="{2CFEB21E-BD3D-4CF0-B123-D371C8E5EB05}"/>
    <dgm:cxn modelId="{AF35C30D-0DA4-481C-8C58-BB35E224C544}" srcId="{D7941536-60A7-46F4-8734-0D124D8E2BC8}" destId="{99C97696-D5F3-456C-ADE5-CF20D5613849}" srcOrd="3" destOrd="0" parTransId="{F0971BC3-DA01-42AC-877F-5037CCFBB4B0}" sibTransId="{9E2E99EA-AF3C-482D-816D-A69B50896EC6}"/>
    <dgm:cxn modelId="{6E3F4EFE-B80B-483D-9975-D3212AE53E62}" type="presOf" srcId="{D7941536-60A7-46F4-8734-0D124D8E2BC8}" destId="{CF960E83-331C-4363-976B-35430160390B}" srcOrd="0" destOrd="0" presId="urn:microsoft.com/office/officeart/2005/8/layout/pyramid4"/>
    <dgm:cxn modelId="{8E57514D-F585-4DA9-9454-76CB8DBA763B}" type="presOf" srcId="{EE41E719-033C-4CB4-959A-783DC40F6515}" destId="{0B41DACB-0681-4A0C-B8F8-C9819336AEF5}" srcOrd="0" destOrd="0" presId="urn:microsoft.com/office/officeart/2005/8/layout/pyramid4"/>
    <dgm:cxn modelId="{4BF71CDA-0B7B-4928-9D51-A9AFD7FE195E}" type="presOf" srcId="{7EC88403-2E93-495F-AB89-B3D276C48128}" destId="{59D86133-7179-4020-9463-C43014F53055}" srcOrd="0" destOrd="0" presId="urn:microsoft.com/office/officeart/2005/8/layout/pyramid4"/>
    <dgm:cxn modelId="{2263972E-83AC-40EC-B23E-DF5C4231D8A8}" type="presOf" srcId="{99C97696-D5F3-456C-ADE5-CF20D5613849}" destId="{498E47C6-A85E-4E0D-A93C-52F76A1F71B3}" srcOrd="0" destOrd="0" presId="urn:microsoft.com/office/officeart/2005/8/layout/pyramid4"/>
    <dgm:cxn modelId="{5E93B09D-7F66-4F68-9AE4-F4E0AC30F030}" type="presParOf" srcId="{CF960E83-331C-4363-976B-35430160390B}" destId="{0B41DACB-0681-4A0C-B8F8-C9819336AEF5}" srcOrd="0" destOrd="0" presId="urn:microsoft.com/office/officeart/2005/8/layout/pyramid4"/>
    <dgm:cxn modelId="{ADBBA1AB-5EC0-4F46-8F80-73BE93CE290F}" type="presParOf" srcId="{CF960E83-331C-4363-976B-35430160390B}" destId="{59D86133-7179-4020-9463-C43014F53055}" srcOrd="1" destOrd="0" presId="urn:microsoft.com/office/officeart/2005/8/layout/pyramid4"/>
    <dgm:cxn modelId="{8AAAF036-CAF8-4422-B0C0-89E485CFA09F}" type="presParOf" srcId="{CF960E83-331C-4363-976B-35430160390B}" destId="{FD0F23CD-84E2-4A3D-8A6B-C5D4C7C2DC68}" srcOrd="2" destOrd="0" presId="urn:microsoft.com/office/officeart/2005/8/layout/pyramid4"/>
    <dgm:cxn modelId="{B07D22FD-3B57-4542-9021-0BD0AE2E669A}" type="presParOf" srcId="{CF960E83-331C-4363-976B-35430160390B}" destId="{498E47C6-A85E-4E0D-A93C-52F76A1F71B3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2783C01-FEC3-4AFA-AE51-E5B28202E2D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7C2AA5BF-2303-4A06-8946-48CEABDB083E}">
      <dgm:prSet phldrT="[Texto]"/>
      <dgm:spPr/>
      <dgm:t>
        <a:bodyPr/>
        <a:lstStyle/>
        <a:p>
          <a:r>
            <a:rPr lang="es-MX" dirty="0" smtClean="0"/>
            <a:t>Investigación-acción</a:t>
          </a:r>
          <a:endParaRPr lang="es-MX" dirty="0"/>
        </a:p>
      </dgm:t>
    </dgm:pt>
    <dgm:pt modelId="{03EB28DE-5CBB-4501-A2BA-12BBAB6349C5}" type="parTrans" cxnId="{99F0C54D-A808-4DC7-877C-C973D800803A}">
      <dgm:prSet/>
      <dgm:spPr/>
      <dgm:t>
        <a:bodyPr/>
        <a:lstStyle/>
        <a:p>
          <a:endParaRPr lang="es-MX"/>
        </a:p>
      </dgm:t>
    </dgm:pt>
    <dgm:pt modelId="{4702785E-DAB4-4E95-80B0-7B350103BB61}" type="sibTrans" cxnId="{99F0C54D-A808-4DC7-877C-C973D800803A}">
      <dgm:prSet/>
      <dgm:spPr/>
      <dgm:t>
        <a:bodyPr/>
        <a:lstStyle/>
        <a:p>
          <a:endParaRPr lang="es-MX"/>
        </a:p>
      </dgm:t>
    </dgm:pt>
    <dgm:pt modelId="{5B69967B-0A10-45DC-B6CF-46F01FC9802B}">
      <dgm:prSet phldrT="[Texto]"/>
      <dgm:spPr/>
      <dgm:t>
        <a:bodyPr/>
        <a:lstStyle/>
        <a:p>
          <a:r>
            <a:rPr lang="es-MX" dirty="0" smtClean="0"/>
            <a:t>Integra la acción</a:t>
          </a:r>
          <a:endParaRPr lang="es-MX" dirty="0"/>
        </a:p>
      </dgm:t>
    </dgm:pt>
    <dgm:pt modelId="{BB3D2E34-2C22-427E-B822-21C63B3E0E86}" type="parTrans" cxnId="{3DF8DF62-49A5-44C2-9693-C549D2AC0370}">
      <dgm:prSet/>
      <dgm:spPr/>
      <dgm:t>
        <a:bodyPr/>
        <a:lstStyle/>
        <a:p>
          <a:endParaRPr lang="es-MX"/>
        </a:p>
      </dgm:t>
    </dgm:pt>
    <dgm:pt modelId="{35D8FEF6-CC5D-44C1-A071-6DD8F5CE45E4}" type="sibTrans" cxnId="{3DF8DF62-49A5-44C2-9693-C549D2AC0370}">
      <dgm:prSet/>
      <dgm:spPr/>
      <dgm:t>
        <a:bodyPr/>
        <a:lstStyle/>
        <a:p>
          <a:endParaRPr lang="es-MX"/>
        </a:p>
      </dgm:t>
    </dgm:pt>
    <dgm:pt modelId="{7A2BC1CC-D2F6-427D-89C0-11667529B8D3}">
      <dgm:prSet phldrT="[Texto]"/>
      <dgm:spPr/>
      <dgm:t>
        <a:bodyPr/>
        <a:lstStyle/>
        <a:p>
          <a:r>
            <a:rPr lang="es-MX" dirty="0" smtClean="0"/>
            <a:t>Investigación </a:t>
          </a:r>
          <a:endParaRPr lang="es-MX" dirty="0"/>
        </a:p>
      </dgm:t>
    </dgm:pt>
    <dgm:pt modelId="{B2862442-B9C3-4E86-8FE0-E4A2710316A1}" type="parTrans" cxnId="{6BF7AF82-1EAD-462E-BCE5-4B89FFBFDE90}">
      <dgm:prSet/>
      <dgm:spPr/>
      <dgm:t>
        <a:bodyPr/>
        <a:lstStyle/>
        <a:p>
          <a:endParaRPr lang="es-MX"/>
        </a:p>
      </dgm:t>
    </dgm:pt>
    <dgm:pt modelId="{04028C43-E1CA-4F36-A186-24C0574139B1}" type="sibTrans" cxnId="{6BF7AF82-1EAD-462E-BCE5-4B89FFBFDE90}">
      <dgm:prSet/>
      <dgm:spPr/>
      <dgm:t>
        <a:bodyPr/>
        <a:lstStyle/>
        <a:p>
          <a:endParaRPr lang="es-MX"/>
        </a:p>
      </dgm:t>
    </dgm:pt>
    <dgm:pt modelId="{B4E28093-C663-46D6-AEA9-17450C7C98E3}">
      <dgm:prSet phldrT="[Texto]"/>
      <dgm:spPr/>
      <dgm:t>
        <a:bodyPr/>
        <a:lstStyle/>
        <a:p>
          <a:r>
            <a:rPr lang="es-MX" dirty="0" smtClean="0"/>
            <a:t>Cambio o mejora de la practica</a:t>
          </a:r>
          <a:endParaRPr lang="es-MX" dirty="0"/>
        </a:p>
      </dgm:t>
    </dgm:pt>
    <dgm:pt modelId="{48EB2579-BC15-49B0-BB23-052D9728922C}" type="parTrans" cxnId="{98647726-E564-4433-A740-512B37CA7F03}">
      <dgm:prSet/>
      <dgm:spPr/>
      <dgm:t>
        <a:bodyPr/>
        <a:lstStyle/>
        <a:p>
          <a:endParaRPr lang="es-MX"/>
        </a:p>
      </dgm:t>
    </dgm:pt>
    <dgm:pt modelId="{C3CFC87D-97AB-4BCD-A42F-7829B8F0C711}" type="sibTrans" cxnId="{98647726-E564-4433-A740-512B37CA7F03}">
      <dgm:prSet/>
      <dgm:spPr/>
      <dgm:t>
        <a:bodyPr/>
        <a:lstStyle/>
        <a:p>
          <a:endParaRPr lang="es-MX"/>
        </a:p>
      </dgm:t>
    </dgm:pt>
    <dgm:pt modelId="{E1989EC5-6EC0-4EEE-AE4F-822CDDD57FB9}" type="pres">
      <dgm:prSet presAssocID="{F2783C01-FEC3-4AFA-AE51-E5B28202E2D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0FFC4F33-B023-4455-8608-5D075A5DC9BD}" type="pres">
      <dgm:prSet presAssocID="{7C2AA5BF-2303-4A06-8946-48CEABDB083E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4A32201-4A61-48FD-B214-A7DA09E60E29}" type="pres">
      <dgm:prSet presAssocID="{7C2AA5BF-2303-4A06-8946-48CEABDB083E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460948E-1738-48F5-A017-0B9C06A5C94A}" type="pres">
      <dgm:prSet presAssocID="{7A2BC1CC-D2F6-427D-89C0-11667529B8D3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77513D4-FE42-451E-94DD-2262206D5EAC}" type="pres">
      <dgm:prSet presAssocID="{7A2BC1CC-D2F6-427D-89C0-11667529B8D3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6BF7AF82-1EAD-462E-BCE5-4B89FFBFDE90}" srcId="{F2783C01-FEC3-4AFA-AE51-E5B28202E2D0}" destId="{7A2BC1CC-D2F6-427D-89C0-11667529B8D3}" srcOrd="1" destOrd="0" parTransId="{B2862442-B9C3-4E86-8FE0-E4A2710316A1}" sibTransId="{04028C43-E1CA-4F36-A186-24C0574139B1}"/>
    <dgm:cxn modelId="{99F0C54D-A808-4DC7-877C-C973D800803A}" srcId="{F2783C01-FEC3-4AFA-AE51-E5B28202E2D0}" destId="{7C2AA5BF-2303-4A06-8946-48CEABDB083E}" srcOrd="0" destOrd="0" parTransId="{03EB28DE-5CBB-4501-A2BA-12BBAB6349C5}" sibTransId="{4702785E-DAB4-4E95-80B0-7B350103BB61}"/>
    <dgm:cxn modelId="{1B4114B5-BF9F-4307-80D8-CA4D39AA3344}" type="presOf" srcId="{7C2AA5BF-2303-4A06-8946-48CEABDB083E}" destId="{0FFC4F33-B023-4455-8608-5D075A5DC9BD}" srcOrd="0" destOrd="0" presId="urn:microsoft.com/office/officeart/2005/8/layout/vList2"/>
    <dgm:cxn modelId="{B46FCC01-EC1F-408C-B5D8-DF65A1FBE565}" type="presOf" srcId="{B4E28093-C663-46D6-AEA9-17450C7C98E3}" destId="{477513D4-FE42-451E-94DD-2262206D5EAC}" srcOrd="0" destOrd="0" presId="urn:microsoft.com/office/officeart/2005/8/layout/vList2"/>
    <dgm:cxn modelId="{3DF8DF62-49A5-44C2-9693-C549D2AC0370}" srcId="{7C2AA5BF-2303-4A06-8946-48CEABDB083E}" destId="{5B69967B-0A10-45DC-B6CF-46F01FC9802B}" srcOrd="0" destOrd="0" parTransId="{BB3D2E34-2C22-427E-B822-21C63B3E0E86}" sibTransId="{35D8FEF6-CC5D-44C1-A071-6DD8F5CE45E4}"/>
    <dgm:cxn modelId="{146A15B6-A5A6-404A-95F8-032D3F020C00}" type="presOf" srcId="{F2783C01-FEC3-4AFA-AE51-E5B28202E2D0}" destId="{E1989EC5-6EC0-4EEE-AE4F-822CDDD57FB9}" srcOrd="0" destOrd="0" presId="urn:microsoft.com/office/officeart/2005/8/layout/vList2"/>
    <dgm:cxn modelId="{98647726-E564-4433-A740-512B37CA7F03}" srcId="{7A2BC1CC-D2F6-427D-89C0-11667529B8D3}" destId="{B4E28093-C663-46D6-AEA9-17450C7C98E3}" srcOrd="0" destOrd="0" parTransId="{48EB2579-BC15-49B0-BB23-052D9728922C}" sibTransId="{C3CFC87D-97AB-4BCD-A42F-7829B8F0C711}"/>
    <dgm:cxn modelId="{5677D5E1-2ED8-4362-94E8-8D54790AF11F}" type="presOf" srcId="{5B69967B-0A10-45DC-B6CF-46F01FC9802B}" destId="{F4A32201-4A61-48FD-B214-A7DA09E60E29}" srcOrd="0" destOrd="0" presId="urn:microsoft.com/office/officeart/2005/8/layout/vList2"/>
    <dgm:cxn modelId="{B12F4E8B-635C-4950-B25D-4F3B8EDA3F36}" type="presOf" srcId="{7A2BC1CC-D2F6-427D-89C0-11667529B8D3}" destId="{3460948E-1738-48F5-A017-0B9C06A5C94A}" srcOrd="0" destOrd="0" presId="urn:microsoft.com/office/officeart/2005/8/layout/vList2"/>
    <dgm:cxn modelId="{C2C35E9B-2422-4FC9-A59F-6595247241EF}" type="presParOf" srcId="{E1989EC5-6EC0-4EEE-AE4F-822CDDD57FB9}" destId="{0FFC4F33-B023-4455-8608-5D075A5DC9BD}" srcOrd="0" destOrd="0" presId="urn:microsoft.com/office/officeart/2005/8/layout/vList2"/>
    <dgm:cxn modelId="{C554242D-0B4C-4EAD-8247-DDF5822E59D3}" type="presParOf" srcId="{E1989EC5-6EC0-4EEE-AE4F-822CDDD57FB9}" destId="{F4A32201-4A61-48FD-B214-A7DA09E60E29}" srcOrd="1" destOrd="0" presId="urn:microsoft.com/office/officeart/2005/8/layout/vList2"/>
    <dgm:cxn modelId="{506FDF92-1D23-48C8-B3B7-CDB00A40852B}" type="presParOf" srcId="{E1989EC5-6EC0-4EEE-AE4F-822CDDD57FB9}" destId="{3460948E-1738-48F5-A017-0B9C06A5C94A}" srcOrd="2" destOrd="0" presId="urn:microsoft.com/office/officeart/2005/8/layout/vList2"/>
    <dgm:cxn modelId="{4C7B7FB8-B0A0-41A5-B273-557B1C5B7817}" type="presParOf" srcId="{E1989EC5-6EC0-4EEE-AE4F-822CDDD57FB9}" destId="{477513D4-FE42-451E-94DD-2262206D5EAC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73D726E-3C63-4491-98BA-097DF426FF71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03F3C9C8-12F7-4682-9E14-C2C4140781E7}">
      <dgm:prSet phldrT="[Texto]" custT="1"/>
      <dgm:spPr/>
      <dgm:t>
        <a:bodyPr/>
        <a:lstStyle/>
        <a:p>
          <a:pPr algn="l"/>
          <a:r>
            <a:rPr lang="es-MX" sz="1800" b="1" smtClean="0"/>
            <a:t>La </a:t>
          </a:r>
          <a:r>
            <a:rPr lang="es-MX" sz="1800" b="1" dirty="0" smtClean="0"/>
            <a:t>investigación-acción técnica </a:t>
          </a:r>
          <a:endParaRPr lang="es-MX" sz="1800" b="1" dirty="0"/>
        </a:p>
      </dgm:t>
    </dgm:pt>
    <dgm:pt modelId="{8ED33A7F-3B32-4E88-B128-F06AF982C626}" type="parTrans" cxnId="{46C40A68-8E64-4141-9E01-535DB8A745E8}">
      <dgm:prSet/>
      <dgm:spPr/>
      <dgm:t>
        <a:bodyPr/>
        <a:lstStyle/>
        <a:p>
          <a:endParaRPr lang="es-MX"/>
        </a:p>
      </dgm:t>
    </dgm:pt>
    <dgm:pt modelId="{ECCB1768-929A-4FB0-BEB9-0E6543A42162}" type="sibTrans" cxnId="{46C40A68-8E64-4141-9E01-535DB8A745E8}">
      <dgm:prSet/>
      <dgm:spPr/>
      <dgm:t>
        <a:bodyPr/>
        <a:lstStyle/>
        <a:p>
          <a:endParaRPr lang="es-MX"/>
        </a:p>
      </dgm:t>
    </dgm:pt>
    <dgm:pt modelId="{F578BC89-29E8-4EE1-9DD1-932779E0139D}">
      <dgm:prSet phldrT="[Texto]"/>
      <dgm:spPr/>
      <dgm:t>
        <a:bodyPr/>
        <a:lstStyle/>
        <a:p>
          <a:r>
            <a:rPr lang="es-MX" dirty="0" smtClean="0"/>
            <a:t>Mas eficaces las practicas sociales, mediante la participación del profesorado.</a:t>
          </a:r>
          <a:endParaRPr lang="es-MX" dirty="0"/>
        </a:p>
      </dgm:t>
    </dgm:pt>
    <dgm:pt modelId="{B0002243-20D1-44AD-8F67-5D9D36F66716}" type="parTrans" cxnId="{33F0A7AD-054F-4237-9814-D51419F1A812}">
      <dgm:prSet/>
      <dgm:spPr/>
      <dgm:t>
        <a:bodyPr/>
        <a:lstStyle/>
        <a:p>
          <a:endParaRPr lang="es-MX"/>
        </a:p>
      </dgm:t>
    </dgm:pt>
    <dgm:pt modelId="{C4CB6065-59D3-4BB2-8D93-A27EEF7359EE}" type="sibTrans" cxnId="{33F0A7AD-054F-4237-9814-D51419F1A812}">
      <dgm:prSet/>
      <dgm:spPr/>
      <dgm:t>
        <a:bodyPr/>
        <a:lstStyle/>
        <a:p>
          <a:endParaRPr lang="es-MX"/>
        </a:p>
      </dgm:t>
    </dgm:pt>
    <dgm:pt modelId="{9CBF6622-D3F6-4D0C-8FA1-6F1694B91F46}">
      <dgm:prSet phldrT="[Texto]" custT="1"/>
      <dgm:spPr/>
      <dgm:t>
        <a:bodyPr/>
        <a:lstStyle/>
        <a:p>
          <a:pPr algn="l"/>
          <a:r>
            <a:rPr lang="es-MX" sz="1800" b="1" dirty="0" smtClean="0"/>
            <a:t>La investigación-acción práctica </a:t>
          </a:r>
          <a:endParaRPr lang="es-MX" sz="1800" b="1" dirty="0"/>
        </a:p>
      </dgm:t>
    </dgm:pt>
    <dgm:pt modelId="{FF4C4136-53D3-4368-A89A-D6B572EA2AD5}" type="parTrans" cxnId="{91437100-E8BC-4A84-91D6-48B073D03211}">
      <dgm:prSet/>
      <dgm:spPr/>
      <dgm:t>
        <a:bodyPr/>
        <a:lstStyle/>
        <a:p>
          <a:endParaRPr lang="es-MX"/>
        </a:p>
      </dgm:t>
    </dgm:pt>
    <dgm:pt modelId="{824F1229-3EEF-46A9-A6DA-D3C3577ADBF2}" type="sibTrans" cxnId="{91437100-E8BC-4A84-91D6-48B073D03211}">
      <dgm:prSet/>
      <dgm:spPr/>
      <dgm:t>
        <a:bodyPr/>
        <a:lstStyle/>
        <a:p>
          <a:endParaRPr lang="es-MX"/>
        </a:p>
      </dgm:t>
    </dgm:pt>
    <dgm:pt modelId="{6D2BDABA-A6DF-4445-A39C-664D59F04D8E}">
      <dgm:prSet phldrT="[Texto]"/>
      <dgm:spPr/>
      <dgm:t>
        <a:bodyPr/>
        <a:lstStyle/>
        <a:p>
          <a:r>
            <a:rPr lang="es-MX" dirty="0" smtClean="0"/>
            <a:t>Protagonismo activo y </a:t>
          </a:r>
          <a:r>
            <a:rPr lang="es-MX" dirty="0" smtClean="0"/>
            <a:t>autónomo (ajeno </a:t>
          </a:r>
          <a:r>
            <a:rPr lang="es-MX" smtClean="0"/>
            <a:t>al profesorado). </a:t>
          </a:r>
          <a:endParaRPr lang="es-MX" dirty="0"/>
        </a:p>
      </dgm:t>
    </dgm:pt>
    <dgm:pt modelId="{70925F95-16FB-43FC-945A-573EF7738B67}" type="parTrans" cxnId="{9781537E-B6A1-4553-A797-6F2B22BEC21B}">
      <dgm:prSet/>
      <dgm:spPr/>
      <dgm:t>
        <a:bodyPr/>
        <a:lstStyle/>
        <a:p>
          <a:endParaRPr lang="es-MX"/>
        </a:p>
      </dgm:t>
    </dgm:pt>
    <dgm:pt modelId="{887A9388-9EE3-4C66-BB1C-E39028C5BB40}" type="sibTrans" cxnId="{9781537E-B6A1-4553-A797-6F2B22BEC21B}">
      <dgm:prSet/>
      <dgm:spPr/>
      <dgm:t>
        <a:bodyPr/>
        <a:lstStyle/>
        <a:p>
          <a:endParaRPr lang="es-MX"/>
        </a:p>
      </dgm:t>
    </dgm:pt>
    <dgm:pt modelId="{AA137E48-A7DF-4425-9BC1-7EA052E426D1}">
      <dgm:prSet phldrT="[Texto]" custT="1"/>
      <dgm:spPr/>
      <dgm:t>
        <a:bodyPr/>
        <a:lstStyle/>
        <a:p>
          <a:r>
            <a:rPr lang="es-MX" sz="1800" b="1" dirty="0" smtClean="0"/>
            <a:t>La investigación-acción crítica</a:t>
          </a:r>
          <a:endParaRPr lang="es-MX" sz="1800" b="1" dirty="0"/>
        </a:p>
      </dgm:t>
    </dgm:pt>
    <dgm:pt modelId="{7FD58D60-E302-408D-8130-03B9FAD0D940}" type="parTrans" cxnId="{87A67285-8019-4191-9A36-25F81BD2BE0E}">
      <dgm:prSet/>
      <dgm:spPr/>
      <dgm:t>
        <a:bodyPr/>
        <a:lstStyle/>
        <a:p>
          <a:endParaRPr lang="es-MX"/>
        </a:p>
      </dgm:t>
    </dgm:pt>
    <dgm:pt modelId="{BC1F7130-79B5-436D-9351-6F235ED41701}" type="sibTrans" cxnId="{87A67285-8019-4191-9A36-25F81BD2BE0E}">
      <dgm:prSet/>
      <dgm:spPr/>
      <dgm:t>
        <a:bodyPr/>
        <a:lstStyle/>
        <a:p>
          <a:endParaRPr lang="es-MX"/>
        </a:p>
      </dgm:t>
    </dgm:pt>
    <dgm:pt modelId="{1B88DC43-10A4-4E67-9867-62A7B21AC6E5}">
      <dgm:prSet phldrT="[Texto]"/>
      <dgm:spPr/>
      <dgm:t>
        <a:bodyPr/>
        <a:lstStyle/>
        <a:p>
          <a:r>
            <a:rPr lang="es-MX" dirty="0" smtClean="0"/>
            <a:t>Incorpora ideas de la teoría crítica.</a:t>
          </a:r>
          <a:endParaRPr lang="es-MX" dirty="0"/>
        </a:p>
      </dgm:t>
    </dgm:pt>
    <dgm:pt modelId="{8A8E1838-B104-44A7-8E09-62A863D42ACC}" type="parTrans" cxnId="{263BEF61-F165-42D9-A928-FE86AD39C7C9}">
      <dgm:prSet/>
      <dgm:spPr/>
      <dgm:t>
        <a:bodyPr/>
        <a:lstStyle/>
        <a:p>
          <a:endParaRPr lang="es-MX"/>
        </a:p>
      </dgm:t>
    </dgm:pt>
    <dgm:pt modelId="{31C94A5C-F81A-4D5B-B921-54C7E98ABD3E}" type="sibTrans" cxnId="{263BEF61-F165-42D9-A928-FE86AD39C7C9}">
      <dgm:prSet/>
      <dgm:spPr/>
      <dgm:t>
        <a:bodyPr/>
        <a:lstStyle/>
        <a:p>
          <a:endParaRPr lang="es-MX"/>
        </a:p>
      </dgm:t>
    </dgm:pt>
    <dgm:pt modelId="{8691B784-681A-4EF4-91D8-EF5368AF7592}" type="pres">
      <dgm:prSet presAssocID="{973D726E-3C63-4491-98BA-097DF426FF71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es-MX"/>
        </a:p>
      </dgm:t>
    </dgm:pt>
    <dgm:pt modelId="{E2DBC232-CBB9-4F4B-B517-4BA9F5BDE734}" type="pres">
      <dgm:prSet presAssocID="{03F3C9C8-12F7-4682-9E14-C2C4140781E7}" presName="parenttextcomposite" presStyleCnt="0"/>
      <dgm:spPr/>
    </dgm:pt>
    <dgm:pt modelId="{84774986-B78D-4F5E-8270-72267B3388A7}" type="pres">
      <dgm:prSet presAssocID="{03F3C9C8-12F7-4682-9E14-C2C4140781E7}" presName="parenttext" presStyleLbl="revTx" presStyleIdx="0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D223B7A-2240-4D96-8322-E2E98135904E}" type="pres">
      <dgm:prSet presAssocID="{03F3C9C8-12F7-4682-9E14-C2C4140781E7}" presName="composite" presStyleCnt="0"/>
      <dgm:spPr/>
    </dgm:pt>
    <dgm:pt modelId="{8895C727-2BD8-40B8-888F-EECD36E701D3}" type="pres">
      <dgm:prSet presAssocID="{03F3C9C8-12F7-4682-9E14-C2C4140781E7}" presName="chevron1" presStyleLbl="alignNode1" presStyleIdx="0" presStyleCnt="21"/>
      <dgm:spPr/>
    </dgm:pt>
    <dgm:pt modelId="{B81F13BC-86CA-4942-B9ED-18FBA5A628EE}" type="pres">
      <dgm:prSet presAssocID="{03F3C9C8-12F7-4682-9E14-C2C4140781E7}" presName="chevron2" presStyleLbl="alignNode1" presStyleIdx="1" presStyleCnt="21"/>
      <dgm:spPr/>
    </dgm:pt>
    <dgm:pt modelId="{CE4BF22D-C611-4D39-94DE-F7B5A980765C}" type="pres">
      <dgm:prSet presAssocID="{03F3C9C8-12F7-4682-9E14-C2C4140781E7}" presName="chevron3" presStyleLbl="alignNode1" presStyleIdx="2" presStyleCnt="21"/>
      <dgm:spPr/>
    </dgm:pt>
    <dgm:pt modelId="{F20A1CD6-4CAD-4D5A-AFBA-3D907B14C359}" type="pres">
      <dgm:prSet presAssocID="{03F3C9C8-12F7-4682-9E14-C2C4140781E7}" presName="chevron4" presStyleLbl="alignNode1" presStyleIdx="3" presStyleCnt="21"/>
      <dgm:spPr/>
    </dgm:pt>
    <dgm:pt modelId="{01CA760D-0B82-4F90-905B-FE9BEC47EA0D}" type="pres">
      <dgm:prSet presAssocID="{03F3C9C8-12F7-4682-9E14-C2C4140781E7}" presName="chevron5" presStyleLbl="alignNode1" presStyleIdx="4" presStyleCnt="21"/>
      <dgm:spPr/>
    </dgm:pt>
    <dgm:pt modelId="{1A20EF5A-A015-45A3-850B-BD44304BE88F}" type="pres">
      <dgm:prSet presAssocID="{03F3C9C8-12F7-4682-9E14-C2C4140781E7}" presName="chevron6" presStyleLbl="alignNode1" presStyleIdx="5" presStyleCnt="21"/>
      <dgm:spPr/>
    </dgm:pt>
    <dgm:pt modelId="{2E7556CA-EEF6-4921-9056-A589479F7A65}" type="pres">
      <dgm:prSet presAssocID="{03F3C9C8-12F7-4682-9E14-C2C4140781E7}" presName="chevron7" presStyleLbl="alignNode1" presStyleIdx="6" presStyleCnt="21"/>
      <dgm:spPr/>
    </dgm:pt>
    <dgm:pt modelId="{A0094024-D513-49AA-9085-0398D60C70E7}" type="pres">
      <dgm:prSet presAssocID="{03F3C9C8-12F7-4682-9E14-C2C4140781E7}" presName="childtext" presStyleLbl="solidFgAcc1" presStyleIdx="0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535F1DD-FD7B-4BD5-A329-64A253A1E7D6}" type="pres">
      <dgm:prSet presAssocID="{ECCB1768-929A-4FB0-BEB9-0E6543A42162}" presName="sibTrans" presStyleCnt="0"/>
      <dgm:spPr/>
    </dgm:pt>
    <dgm:pt modelId="{CD6122ED-FD07-4632-84D9-2B9417BE7E53}" type="pres">
      <dgm:prSet presAssocID="{9CBF6622-D3F6-4D0C-8FA1-6F1694B91F46}" presName="parenttextcomposite" presStyleCnt="0"/>
      <dgm:spPr/>
    </dgm:pt>
    <dgm:pt modelId="{D91C2E14-F371-49D8-AA1D-2F72FD1F0298}" type="pres">
      <dgm:prSet presAssocID="{9CBF6622-D3F6-4D0C-8FA1-6F1694B91F46}" presName="parenttext" presStyleLbl="revTx" presStyleIdx="1" presStyleCnt="3" custScaleX="110042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A5A5C5F-3300-4B00-A5E0-BCDC4F8DE50D}" type="pres">
      <dgm:prSet presAssocID="{9CBF6622-D3F6-4D0C-8FA1-6F1694B91F46}" presName="composite" presStyleCnt="0"/>
      <dgm:spPr/>
    </dgm:pt>
    <dgm:pt modelId="{8542E2B9-8A38-4D47-AA90-6A1E077943C5}" type="pres">
      <dgm:prSet presAssocID="{9CBF6622-D3F6-4D0C-8FA1-6F1694B91F46}" presName="chevron1" presStyleLbl="alignNode1" presStyleIdx="7" presStyleCnt="21"/>
      <dgm:spPr/>
    </dgm:pt>
    <dgm:pt modelId="{F872E6E7-EC49-4970-995A-0DB40A8AD3F3}" type="pres">
      <dgm:prSet presAssocID="{9CBF6622-D3F6-4D0C-8FA1-6F1694B91F46}" presName="chevron2" presStyleLbl="alignNode1" presStyleIdx="8" presStyleCnt="21"/>
      <dgm:spPr/>
    </dgm:pt>
    <dgm:pt modelId="{159F9CC5-8D4C-43E4-B170-42065DE3F108}" type="pres">
      <dgm:prSet presAssocID="{9CBF6622-D3F6-4D0C-8FA1-6F1694B91F46}" presName="chevron3" presStyleLbl="alignNode1" presStyleIdx="9" presStyleCnt="21"/>
      <dgm:spPr/>
    </dgm:pt>
    <dgm:pt modelId="{AAE17E8B-C5EC-4531-8EEB-E6D96C532ABC}" type="pres">
      <dgm:prSet presAssocID="{9CBF6622-D3F6-4D0C-8FA1-6F1694B91F46}" presName="chevron4" presStyleLbl="alignNode1" presStyleIdx="10" presStyleCnt="21"/>
      <dgm:spPr/>
    </dgm:pt>
    <dgm:pt modelId="{06A4F248-6131-4A94-AAE1-91FDA5F1C7B7}" type="pres">
      <dgm:prSet presAssocID="{9CBF6622-D3F6-4D0C-8FA1-6F1694B91F46}" presName="chevron5" presStyleLbl="alignNode1" presStyleIdx="11" presStyleCnt="21"/>
      <dgm:spPr/>
    </dgm:pt>
    <dgm:pt modelId="{55DEEA8C-96CF-4CD8-9003-A6BCB8949B79}" type="pres">
      <dgm:prSet presAssocID="{9CBF6622-D3F6-4D0C-8FA1-6F1694B91F46}" presName="chevron6" presStyleLbl="alignNode1" presStyleIdx="12" presStyleCnt="21"/>
      <dgm:spPr/>
    </dgm:pt>
    <dgm:pt modelId="{F0BB1457-51F4-464A-BF22-6DA85D6F2E7F}" type="pres">
      <dgm:prSet presAssocID="{9CBF6622-D3F6-4D0C-8FA1-6F1694B91F46}" presName="chevron7" presStyleLbl="alignNode1" presStyleIdx="13" presStyleCnt="21"/>
      <dgm:spPr/>
    </dgm:pt>
    <dgm:pt modelId="{47A7C692-3C9A-4021-BDFE-6F3C7F6221CD}" type="pres">
      <dgm:prSet presAssocID="{9CBF6622-D3F6-4D0C-8FA1-6F1694B91F46}" presName="childtext" presStyleLbl="solidFgAcc1" presStyleIdx="1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2B5F8DF-925A-45EE-BB48-48DF8B472947}" type="pres">
      <dgm:prSet presAssocID="{824F1229-3EEF-46A9-A6DA-D3C3577ADBF2}" presName="sibTrans" presStyleCnt="0"/>
      <dgm:spPr/>
    </dgm:pt>
    <dgm:pt modelId="{47A51A77-8AC8-4DFC-BC37-BFE0D2C3FE67}" type="pres">
      <dgm:prSet presAssocID="{AA137E48-A7DF-4425-9BC1-7EA052E426D1}" presName="parenttextcomposite" presStyleCnt="0"/>
      <dgm:spPr/>
    </dgm:pt>
    <dgm:pt modelId="{181E5D66-A243-45C1-8D59-3A8287AFFABA}" type="pres">
      <dgm:prSet presAssocID="{AA137E48-A7DF-4425-9BC1-7EA052E426D1}" presName="parenttext" presStyleLbl="revTx" presStyleIdx="2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2C57EC7-12F7-4351-8DFC-286290740AA2}" type="pres">
      <dgm:prSet presAssocID="{AA137E48-A7DF-4425-9BC1-7EA052E426D1}" presName="composite" presStyleCnt="0"/>
      <dgm:spPr/>
    </dgm:pt>
    <dgm:pt modelId="{BA60D3E3-858E-415A-9481-048140E9B0E5}" type="pres">
      <dgm:prSet presAssocID="{AA137E48-A7DF-4425-9BC1-7EA052E426D1}" presName="chevron1" presStyleLbl="alignNode1" presStyleIdx="14" presStyleCnt="21"/>
      <dgm:spPr/>
    </dgm:pt>
    <dgm:pt modelId="{1DD68CFC-9985-49CD-8C5D-32DEF90EF7FE}" type="pres">
      <dgm:prSet presAssocID="{AA137E48-A7DF-4425-9BC1-7EA052E426D1}" presName="chevron2" presStyleLbl="alignNode1" presStyleIdx="15" presStyleCnt="21"/>
      <dgm:spPr/>
    </dgm:pt>
    <dgm:pt modelId="{D7DF4369-A2A3-4BC9-B4E3-B5E7E2B49F50}" type="pres">
      <dgm:prSet presAssocID="{AA137E48-A7DF-4425-9BC1-7EA052E426D1}" presName="chevron3" presStyleLbl="alignNode1" presStyleIdx="16" presStyleCnt="21"/>
      <dgm:spPr/>
    </dgm:pt>
    <dgm:pt modelId="{79725E49-27C0-4F19-BE8D-58361E00CD81}" type="pres">
      <dgm:prSet presAssocID="{AA137E48-A7DF-4425-9BC1-7EA052E426D1}" presName="chevron4" presStyleLbl="alignNode1" presStyleIdx="17" presStyleCnt="21"/>
      <dgm:spPr/>
    </dgm:pt>
    <dgm:pt modelId="{28C059FC-238B-4BEC-B825-71318C78831A}" type="pres">
      <dgm:prSet presAssocID="{AA137E48-A7DF-4425-9BC1-7EA052E426D1}" presName="chevron5" presStyleLbl="alignNode1" presStyleIdx="18" presStyleCnt="21"/>
      <dgm:spPr/>
    </dgm:pt>
    <dgm:pt modelId="{7002A479-A6FC-40C6-A393-7862E5001A73}" type="pres">
      <dgm:prSet presAssocID="{AA137E48-A7DF-4425-9BC1-7EA052E426D1}" presName="chevron6" presStyleLbl="alignNode1" presStyleIdx="19" presStyleCnt="21"/>
      <dgm:spPr/>
    </dgm:pt>
    <dgm:pt modelId="{7553D557-E4A4-4B17-9FDF-E7F699132DDE}" type="pres">
      <dgm:prSet presAssocID="{AA137E48-A7DF-4425-9BC1-7EA052E426D1}" presName="chevron7" presStyleLbl="alignNode1" presStyleIdx="20" presStyleCnt="21"/>
      <dgm:spPr/>
    </dgm:pt>
    <dgm:pt modelId="{16620FBA-520C-4B8A-8DBF-E90CD8468044}" type="pres">
      <dgm:prSet presAssocID="{AA137E48-A7DF-4425-9BC1-7EA052E426D1}" presName="childtext" presStyleLbl="solidFgAcc1" presStyleIdx="2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7F2AD837-EB47-42F7-8A98-E446DEBC9123}" type="presOf" srcId="{6D2BDABA-A6DF-4445-A39C-664D59F04D8E}" destId="{47A7C692-3C9A-4021-BDFE-6F3C7F6221CD}" srcOrd="0" destOrd="0" presId="urn:microsoft.com/office/officeart/2008/layout/VerticalAccentList"/>
    <dgm:cxn modelId="{87A67285-8019-4191-9A36-25F81BD2BE0E}" srcId="{973D726E-3C63-4491-98BA-097DF426FF71}" destId="{AA137E48-A7DF-4425-9BC1-7EA052E426D1}" srcOrd="2" destOrd="0" parTransId="{7FD58D60-E302-408D-8130-03B9FAD0D940}" sibTransId="{BC1F7130-79B5-436D-9351-6F235ED41701}"/>
    <dgm:cxn modelId="{C46C7032-F35F-4BF0-A75E-D9ACAA56E843}" type="presOf" srcId="{9CBF6622-D3F6-4D0C-8FA1-6F1694B91F46}" destId="{D91C2E14-F371-49D8-AA1D-2F72FD1F0298}" srcOrd="0" destOrd="0" presId="urn:microsoft.com/office/officeart/2008/layout/VerticalAccentList"/>
    <dgm:cxn modelId="{4B5FDBA4-BA6F-4A14-BA64-8A7349CD78AF}" type="presOf" srcId="{973D726E-3C63-4491-98BA-097DF426FF71}" destId="{8691B784-681A-4EF4-91D8-EF5368AF7592}" srcOrd="0" destOrd="0" presId="urn:microsoft.com/office/officeart/2008/layout/VerticalAccentList"/>
    <dgm:cxn modelId="{33F0A7AD-054F-4237-9814-D51419F1A812}" srcId="{03F3C9C8-12F7-4682-9E14-C2C4140781E7}" destId="{F578BC89-29E8-4EE1-9DD1-932779E0139D}" srcOrd="0" destOrd="0" parTransId="{B0002243-20D1-44AD-8F67-5D9D36F66716}" sibTransId="{C4CB6065-59D3-4BB2-8D93-A27EEF7359EE}"/>
    <dgm:cxn modelId="{C2AE8FE2-B35F-4395-B8C4-82BC02AF65C9}" type="presOf" srcId="{AA137E48-A7DF-4425-9BC1-7EA052E426D1}" destId="{181E5D66-A243-45C1-8D59-3A8287AFFABA}" srcOrd="0" destOrd="0" presId="urn:microsoft.com/office/officeart/2008/layout/VerticalAccentList"/>
    <dgm:cxn modelId="{263BEF61-F165-42D9-A928-FE86AD39C7C9}" srcId="{AA137E48-A7DF-4425-9BC1-7EA052E426D1}" destId="{1B88DC43-10A4-4E67-9867-62A7B21AC6E5}" srcOrd="0" destOrd="0" parTransId="{8A8E1838-B104-44A7-8E09-62A863D42ACC}" sibTransId="{31C94A5C-F81A-4D5B-B921-54C7E98ABD3E}"/>
    <dgm:cxn modelId="{91437100-E8BC-4A84-91D6-48B073D03211}" srcId="{973D726E-3C63-4491-98BA-097DF426FF71}" destId="{9CBF6622-D3F6-4D0C-8FA1-6F1694B91F46}" srcOrd="1" destOrd="0" parTransId="{FF4C4136-53D3-4368-A89A-D6B572EA2AD5}" sibTransId="{824F1229-3EEF-46A9-A6DA-D3C3577ADBF2}"/>
    <dgm:cxn modelId="{9781537E-B6A1-4553-A797-6F2B22BEC21B}" srcId="{9CBF6622-D3F6-4D0C-8FA1-6F1694B91F46}" destId="{6D2BDABA-A6DF-4445-A39C-664D59F04D8E}" srcOrd="0" destOrd="0" parTransId="{70925F95-16FB-43FC-945A-573EF7738B67}" sibTransId="{887A9388-9EE3-4C66-BB1C-E39028C5BB40}"/>
    <dgm:cxn modelId="{C4D964DD-28F6-435A-91EB-678A3FDCD40F}" type="presOf" srcId="{1B88DC43-10A4-4E67-9867-62A7B21AC6E5}" destId="{16620FBA-520C-4B8A-8DBF-E90CD8468044}" srcOrd="0" destOrd="0" presId="urn:microsoft.com/office/officeart/2008/layout/VerticalAccentList"/>
    <dgm:cxn modelId="{D3CA15A7-4436-477D-B530-FA972C45F3FD}" type="presOf" srcId="{F578BC89-29E8-4EE1-9DD1-932779E0139D}" destId="{A0094024-D513-49AA-9085-0398D60C70E7}" srcOrd="0" destOrd="0" presId="urn:microsoft.com/office/officeart/2008/layout/VerticalAccentList"/>
    <dgm:cxn modelId="{4646BA0E-DA14-42EA-9198-35A1ED8EA05D}" type="presOf" srcId="{03F3C9C8-12F7-4682-9E14-C2C4140781E7}" destId="{84774986-B78D-4F5E-8270-72267B3388A7}" srcOrd="0" destOrd="0" presId="urn:microsoft.com/office/officeart/2008/layout/VerticalAccentList"/>
    <dgm:cxn modelId="{46C40A68-8E64-4141-9E01-535DB8A745E8}" srcId="{973D726E-3C63-4491-98BA-097DF426FF71}" destId="{03F3C9C8-12F7-4682-9E14-C2C4140781E7}" srcOrd="0" destOrd="0" parTransId="{8ED33A7F-3B32-4E88-B128-F06AF982C626}" sibTransId="{ECCB1768-929A-4FB0-BEB9-0E6543A42162}"/>
    <dgm:cxn modelId="{3F71F1C2-B2B8-4E82-8639-8B8D537B658B}" type="presParOf" srcId="{8691B784-681A-4EF4-91D8-EF5368AF7592}" destId="{E2DBC232-CBB9-4F4B-B517-4BA9F5BDE734}" srcOrd="0" destOrd="0" presId="urn:microsoft.com/office/officeart/2008/layout/VerticalAccentList"/>
    <dgm:cxn modelId="{4BACD775-8AA0-44EC-A653-FC5082F4A786}" type="presParOf" srcId="{E2DBC232-CBB9-4F4B-B517-4BA9F5BDE734}" destId="{84774986-B78D-4F5E-8270-72267B3388A7}" srcOrd="0" destOrd="0" presId="urn:microsoft.com/office/officeart/2008/layout/VerticalAccentList"/>
    <dgm:cxn modelId="{418906B1-464F-48DC-8F52-DBFD824BAE5D}" type="presParOf" srcId="{8691B784-681A-4EF4-91D8-EF5368AF7592}" destId="{1D223B7A-2240-4D96-8322-E2E98135904E}" srcOrd="1" destOrd="0" presId="urn:microsoft.com/office/officeart/2008/layout/VerticalAccentList"/>
    <dgm:cxn modelId="{2C0380E1-1043-4244-A818-7387A01BC0A7}" type="presParOf" srcId="{1D223B7A-2240-4D96-8322-E2E98135904E}" destId="{8895C727-2BD8-40B8-888F-EECD36E701D3}" srcOrd="0" destOrd="0" presId="urn:microsoft.com/office/officeart/2008/layout/VerticalAccentList"/>
    <dgm:cxn modelId="{6AB3B6D8-966B-442C-8A2A-1146AF3C8676}" type="presParOf" srcId="{1D223B7A-2240-4D96-8322-E2E98135904E}" destId="{B81F13BC-86CA-4942-B9ED-18FBA5A628EE}" srcOrd="1" destOrd="0" presId="urn:microsoft.com/office/officeart/2008/layout/VerticalAccentList"/>
    <dgm:cxn modelId="{B97633DF-8503-492F-B297-6E0EEF18144D}" type="presParOf" srcId="{1D223B7A-2240-4D96-8322-E2E98135904E}" destId="{CE4BF22D-C611-4D39-94DE-F7B5A980765C}" srcOrd="2" destOrd="0" presId="urn:microsoft.com/office/officeart/2008/layout/VerticalAccentList"/>
    <dgm:cxn modelId="{03A8C364-BA98-44E7-AF31-736B98A47BD2}" type="presParOf" srcId="{1D223B7A-2240-4D96-8322-E2E98135904E}" destId="{F20A1CD6-4CAD-4D5A-AFBA-3D907B14C359}" srcOrd="3" destOrd="0" presId="urn:microsoft.com/office/officeart/2008/layout/VerticalAccentList"/>
    <dgm:cxn modelId="{459EB3B8-F85A-48FE-B4CA-4C2D996708DE}" type="presParOf" srcId="{1D223B7A-2240-4D96-8322-E2E98135904E}" destId="{01CA760D-0B82-4F90-905B-FE9BEC47EA0D}" srcOrd="4" destOrd="0" presId="urn:microsoft.com/office/officeart/2008/layout/VerticalAccentList"/>
    <dgm:cxn modelId="{22E4E042-9F54-4743-BAB8-FC6F50569D20}" type="presParOf" srcId="{1D223B7A-2240-4D96-8322-E2E98135904E}" destId="{1A20EF5A-A015-45A3-850B-BD44304BE88F}" srcOrd="5" destOrd="0" presId="urn:microsoft.com/office/officeart/2008/layout/VerticalAccentList"/>
    <dgm:cxn modelId="{99398346-90E6-4165-AB76-BE9750191018}" type="presParOf" srcId="{1D223B7A-2240-4D96-8322-E2E98135904E}" destId="{2E7556CA-EEF6-4921-9056-A589479F7A65}" srcOrd="6" destOrd="0" presId="urn:microsoft.com/office/officeart/2008/layout/VerticalAccentList"/>
    <dgm:cxn modelId="{2F190987-E0DD-441F-93F6-7A9E866053A6}" type="presParOf" srcId="{1D223B7A-2240-4D96-8322-E2E98135904E}" destId="{A0094024-D513-49AA-9085-0398D60C70E7}" srcOrd="7" destOrd="0" presId="urn:microsoft.com/office/officeart/2008/layout/VerticalAccentList"/>
    <dgm:cxn modelId="{B14B0F1B-4A40-4A08-840D-6E7B8BB28ADA}" type="presParOf" srcId="{8691B784-681A-4EF4-91D8-EF5368AF7592}" destId="{D535F1DD-FD7B-4BD5-A329-64A253A1E7D6}" srcOrd="2" destOrd="0" presId="urn:microsoft.com/office/officeart/2008/layout/VerticalAccentList"/>
    <dgm:cxn modelId="{E905DD58-106A-4B12-8576-2DAEDA1B1DFE}" type="presParOf" srcId="{8691B784-681A-4EF4-91D8-EF5368AF7592}" destId="{CD6122ED-FD07-4632-84D9-2B9417BE7E53}" srcOrd="3" destOrd="0" presId="urn:microsoft.com/office/officeart/2008/layout/VerticalAccentList"/>
    <dgm:cxn modelId="{409EC2C4-A2FF-4A1C-9AED-D1D9C3EB9367}" type="presParOf" srcId="{CD6122ED-FD07-4632-84D9-2B9417BE7E53}" destId="{D91C2E14-F371-49D8-AA1D-2F72FD1F0298}" srcOrd="0" destOrd="0" presId="urn:microsoft.com/office/officeart/2008/layout/VerticalAccentList"/>
    <dgm:cxn modelId="{78628CF2-A635-4061-81AC-957D2D8C9BB4}" type="presParOf" srcId="{8691B784-681A-4EF4-91D8-EF5368AF7592}" destId="{5A5A5C5F-3300-4B00-A5E0-BCDC4F8DE50D}" srcOrd="4" destOrd="0" presId="urn:microsoft.com/office/officeart/2008/layout/VerticalAccentList"/>
    <dgm:cxn modelId="{721286AB-B535-4DE3-B070-56856FF81DC7}" type="presParOf" srcId="{5A5A5C5F-3300-4B00-A5E0-BCDC4F8DE50D}" destId="{8542E2B9-8A38-4D47-AA90-6A1E077943C5}" srcOrd="0" destOrd="0" presId="urn:microsoft.com/office/officeart/2008/layout/VerticalAccentList"/>
    <dgm:cxn modelId="{2DEBFD94-34BB-4C80-B431-B456547E0E1A}" type="presParOf" srcId="{5A5A5C5F-3300-4B00-A5E0-BCDC4F8DE50D}" destId="{F872E6E7-EC49-4970-995A-0DB40A8AD3F3}" srcOrd="1" destOrd="0" presId="urn:microsoft.com/office/officeart/2008/layout/VerticalAccentList"/>
    <dgm:cxn modelId="{AC92988A-94E1-4717-A520-AFBA554384FE}" type="presParOf" srcId="{5A5A5C5F-3300-4B00-A5E0-BCDC4F8DE50D}" destId="{159F9CC5-8D4C-43E4-B170-42065DE3F108}" srcOrd="2" destOrd="0" presId="urn:microsoft.com/office/officeart/2008/layout/VerticalAccentList"/>
    <dgm:cxn modelId="{854B473C-6E7A-4A08-8725-95A7C8ECB212}" type="presParOf" srcId="{5A5A5C5F-3300-4B00-A5E0-BCDC4F8DE50D}" destId="{AAE17E8B-C5EC-4531-8EEB-E6D96C532ABC}" srcOrd="3" destOrd="0" presId="urn:microsoft.com/office/officeart/2008/layout/VerticalAccentList"/>
    <dgm:cxn modelId="{C678E386-1C80-4237-B949-985B54C147E8}" type="presParOf" srcId="{5A5A5C5F-3300-4B00-A5E0-BCDC4F8DE50D}" destId="{06A4F248-6131-4A94-AAE1-91FDA5F1C7B7}" srcOrd="4" destOrd="0" presId="urn:microsoft.com/office/officeart/2008/layout/VerticalAccentList"/>
    <dgm:cxn modelId="{83B2433F-48A8-4F4E-AA1E-B368A5CB3C97}" type="presParOf" srcId="{5A5A5C5F-3300-4B00-A5E0-BCDC4F8DE50D}" destId="{55DEEA8C-96CF-4CD8-9003-A6BCB8949B79}" srcOrd="5" destOrd="0" presId="urn:microsoft.com/office/officeart/2008/layout/VerticalAccentList"/>
    <dgm:cxn modelId="{EBD16EB7-E457-4FF7-A7B5-A0A29F5226AE}" type="presParOf" srcId="{5A5A5C5F-3300-4B00-A5E0-BCDC4F8DE50D}" destId="{F0BB1457-51F4-464A-BF22-6DA85D6F2E7F}" srcOrd="6" destOrd="0" presId="urn:microsoft.com/office/officeart/2008/layout/VerticalAccentList"/>
    <dgm:cxn modelId="{424D94FA-6EC5-45EA-A4B1-9E432147B3B8}" type="presParOf" srcId="{5A5A5C5F-3300-4B00-A5E0-BCDC4F8DE50D}" destId="{47A7C692-3C9A-4021-BDFE-6F3C7F6221CD}" srcOrd="7" destOrd="0" presId="urn:microsoft.com/office/officeart/2008/layout/VerticalAccentList"/>
    <dgm:cxn modelId="{95B175B4-0C07-4FF3-B8A0-FA4FE97D9B90}" type="presParOf" srcId="{8691B784-681A-4EF4-91D8-EF5368AF7592}" destId="{32B5F8DF-925A-45EE-BB48-48DF8B472947}" srcOrd="5" destOrd="0" presId="urn:microsoft.com/office/officeart/2008/layout/VerticalAccentList"/>
    <dgm:cxn modelId="{ECD38A6B-89F3-4BA5-BEB8-EC35674A7025}" type="presParOf" srcId="{8691B784-681A-4EF4-91D8-EF5368AF7592}" destId="{47A51A77-8AC8-4DFC-BC37-BFE0D2C3FE67}" srcOrd="6" destOrd="0" presId="urn:microsoft.com/office/officeart/2008/layout/VerticalAccentList"/>
    <dgm:cxn modelId="{0D32AE0A-5FB6-4744-99ED-CB06EBF2503E}" type="presParOf" srcId="{47A51A77-8AC8-4DFC-BC37-BFE0D2C3FE67}" destId="{181E5D66-A243-45C1-8D59-3A8287AFFABA}" srcOrd="0" destOrd="0" presId="urn:microsoft.com/office/officeart/2008/layout/VerticalAccentList"/>
    <dgm:cxn modelId="{26FDDF63-340C-4604-B9FF-1E7BE0131D73}" type="presParOf" srcId="{8691B784-681A-4EF4-91D8-EF5368AF7592}" destId="{C2C57EC7-12F7-4351-8DFC-286290740AA2}" srcOrd="7" destOrd="0" presId="urn:microsoft.com/office/officeart/2008/layout/VerticalAccentList"/>
    <dgm:cxn modelId="{78463B84-E303-4DFE-9AF6-19C9E7EA027F}" type="presParOf" srcId="{C2C57EC7-12F7-4351-8DFC-286290740AA2}" destId="{BA60D3E3-858E-415A-9481-048140E9B0E5}" srcOrd="0" destOrd="0" presId="urn:microsoft.com/office/officeart/2008/layout/VerticalAccentList"/>
    <dgm:cxn modelId="{4F229D43-3613-49EC-8E8E-5398AFA9B04E}" type="presParOf" srcId="{C2C57EC7-12F7-4351-8DFC-286290740AA2}" destId="{1DD68CFC-9985-49CD-8C5D-32DEF90EF7FE}" srcOrd="1" destOrd="0" presId="urn:microsoft.com/office/officeart/2008/layout/VerticalAccentList"/>
    <dgm:cxn modelId="{46F704B4-0D3C-4B01-86E5-811682B43131}" type="presParOf" srcId="{C2C57EC7-12F7-4351-8DFC-286290740AA2}" destId="{D7DF4369-A2A3-4BC9-B4E3-B5E7E2B49F50}" srcOrd="2" destOrd="0" presId="urn:microsoft.com/office/officeart/2008/layout/VerticalAccentList"/>
    <dgm:cxn modelId="{63E60D6D-9489-4450-A740-205E6A6AE914}" type="presParOf" srcId="{C2C57EC7-12F7-4351-8DFC-286290740AA2}" destId="{79725E49-27C0-4F19-BE8D-58361E00CD81}" srcOrd="3" destOrd="0" presId="urn:microsoft.com/office/officeart/2008/layout/VerticalAccentList"/>
    <dgm:cxn modelId="{CE5D45F4-A0BA-4219-8EFE-737A520F6F22}" type="presParOf" srcId="{C2C57EC7-12F7-4351-8DFC-286290740AA2}" destId="{28C059FC-238B-4BEC-B825-71318C78831A}" srcOrd="4" destOrd="0" presId="urn:microsoft.com/office/officeart/2008/layout/VerticalAccentList"/>
    <dgm:cxn modelId="{F17882A8-2F0A-4267-A199-E0A917A94F4F}" type="presParOf" srcId="{C2C57EC7-12F7-4351-8DFC-286290740AA2}" destId="{7002A479-A6FC-40C6-A393-7862E5001A73}" srcOrd="5" destOrd="0" presId="urn:microsoft.com/office/officeart/2008/layout/VerticalAccentList"/>
    <dgm:cxn modelId="{FA5BCD5B-13AE-4E3B-87F5-FC0D6744C759}" type="presParOf" srcId="{C2C57EC7-12F7-4351-8DFC-286290740AA2}" destId="{7553D557-E4A4-4B17-9FDF-E7F699132DDE}" srcOrd="6" destOrd="0" presId="urn:microsoft.com/office/officeart/2008/layout/VerticalAccentList"/>
    <dgm:cxn modelId="{889469D7-9AA4-48C3-AFC2-7FA3F87899E2}" type="presParOf" srcId="{C2C57EC7-12F7-4351-8DFC-286290740AA2}" destId="{16620FBA-520C-4B8A-8DBF-E90CD8468044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0858A46-58EE-43E0-A8E2-987B79B630D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36B44DB0-A89C-416B-BEA7-4DCB34AE1C38}">
      <dgm:prSet phldrT="[Texto]"/>
      <dgm:spPr/>
      <dgm:t>
        <a:bodyPr/>
        <a:lstStyle/>
        <a:p>
          <a:r>
            <a:rPr lang="es-MX" dirty="0" err="1" smtClean="0"/>
            <a:t>Mcniff</a:t>
          </a:r>
          <a:r>
            <a:rPr lang="es-MX" dirty="0" smtClean="0"/>
            <a:t> </a:t>
          </a:r>
          <a:endParaRPr lang="es-MX" dirty="0"/>
        </a:p>
      </dgm:t>
    </dgm:pt>
    <dgm:pt modelId="{3FB5AA16-58AD-4DB9-907C-F922721BCB4F}" type="parTrans" cxnId="{24D7B150-F3BD-45D6-88A9-A3948DB2EBF0}">
      <dgm:prSet/>
      <dgm:spPr/>
      <dgm:t>
        <a:bodyPr/>
        <a:lstStyle/>
        <a:p>
          <a:endParaRPr lang="es-MX"/>
        </a:p>
      </dgm:t>
    </dgm:pt>
    <dgm:pt modelId="{3DC577E3-FC12-418A-8654-F7C012670BA4}" type="sibTrans" cxnId="{24D7B150-F3BD-45D6-88A9-A3948DB2EBF0}">
      <dgm:prSet/>
      <dgm:spPr/>
      <dgm:t>
        <a:bodyPr/>
        <a:lstStyle/>
        <a:p>
          <a:endParaRPr lang="es-MX"/>
        </a:p>
      </dgm:t>
    </dgm:pt>
    <dgm:pt modelId="{BD10D675-00CB-45AF-816D-245009944338}">
      <dgm:prSet phldrT="[Texto]" custT="1"/>
      <dgm:spPr/>
      <dgm:t>
        <a:bodyPr/>
        <a:lstStyle/>
        <a:p>
          <a:r>
            <a:rPr lang="es-MX" sz="2000" dirty="0" smtClean="0"/>
            <a:t>Compromiso con la mejora educativa.</a:t>
          </a:r>
          <a:endParaRPr lang="es-MX" sz="2000" dirty="0"/>
        </a:p>
      </dgm:t>
    </dgm:pt>
    <dgm:pt modelId="{CC403E13-30B7-4F2D-BDF8-F40DA3484269}" type="parTrans" cxnId="{23B53E00-4FFD-4A1A-82DD-5BDCBCA5956B}">
      <dgm:prSet/>
      <dgm:spPr/>
      <dgm:t>
        <a:bodyPr/>
        <a:lstStyle/>
        <a:p>
          <a:endParaRPr lang="es-MX"/>
        </a:p>
      </dgm:t>
    </dgm:pt>
    <dgm:pt modelId="{43AEF44B-DA00-4DB0-8264-1AC71CE2FC5E}" type="sibTrans" cxnId="{23B53E00-4FFD-4A1A-82DD-5BDCBCA5956B}">
      <dgm:prSet/>
      <dgm:spPr/>
      <dgm:t>
        <a:bodyPr/>
        <a:lstStyle/>
        <a:p>
          <a:endParaRPr lang="es-MX"/>
        </a:p>
      </dgm:t>
    </dgm:pt>
    <dgm:pt modelId="{31D6659F-6E84-41CF-B1CC-69141F1CF94A}">
      <dgm:prSet phldrT="[Texto]"/>
      <dgm:spPr/>
      <dgm:t>
        <a:bodyPr/>
        <a:lstStyle/>
        <a:p>
          <a:r>
            <a:rPr lang="es-MX" dirty="0" err="1" smtClean="0"/>
            <a:t>Elliott</a:t>
          </a:r>
          <a:r>
            <a:rPr lang="es-MX" dirty="0" smtClean="0"/>
            <a:t> </a:t>
          </a:r>
          <a:endParaRPr lang="es-MX" dirty="0"/>
        </a:p>
      </dgm:t>
    </dgm:pt>
    <dgm:pt modelId="{2350488E-70E9-4BC7-BC3D-180413E49FB6}" type="parTrans" cxnId="{5B6713F9-C6BD-4779-A7F7-2C4494A66FB7}">
      <dgm:prSet/>
      <dgm:spPr/>
      <dgm:t>
        <a:bodyPr/>
        <a:lstStyle/>
        <a:p>
          <a:endParaRPr lang="es-MX"/>
        </a:p>
      </dgm:t>
    </dgm:pt>
    <dgm:pt modelId="{399C0F1F-F303-46ED-B940-6534BFFFA1AE}" type="sibTrans" cxnId="{5B6713F9-C6BD-4779-A7F7-2C4494A66FB7}">
      <dgm:prSet/>
      <dgm:spPr/>
      <dgm:t>
        <a:bodyPr/>
        <a:lstStyle/>
        <a:p>
          <a:endParaRPr lang="es-MX"/>
        </a:p>
      </dgm:t>
    </dgm:pt>
    <dgm:pt modelId="{E0A21231-CE3F-4D15-87D5-C0302969FCB0}">
      <dgm:prSet phldrT="[Texto]" custT="1"/>
      <dgm:spPr/>
      <dgm:t>
        <a:bodyPr/>
        <a:lstStyle/>
        <a:p>
          <a:r>
            <a:rPr lang="es-MX" sz="2000" dirty="0" smtClean="0"/>
            <a:t>Examina problemas que resultan difíciles para el profesorado.</a:t>
          </a:r>
          <a:endParaRPr lang="es-MX" sz="2000" dirty="0"/>
        </a:p>
      </dgm:t>
    </dgm:pt>
    <dgm:pt modelId="{83B02908-B956-4E7D-9397-1BA73D5D3F9E}" type="parTrans" cxnId="{8E24A6CA-38A9-451F-AF7A-0F4E236DCCD6}">
      <dgm:prSet/>
      <dgm:spPr/>
      <dgm:t>
        <a:bodyPr/>
        <a:lstStyle/>
        <a:p>
          <a:endParaRPr lang="es-MX"/>
        </a:p>
      </dgm:t>
    </dgm:pt>
    <dgm:pt modelId="{6C7C8192-30DB-4B9F-847B-AFF32D13911C}" type="sibTrans" cxnId="{8E24A6CA-38A9-451F-AF7A-0F4E236DCCD6}">
      <dgm:prSet/>
      <dgm:spPr/>
      <dgm:t>
        <a:bodyPr/>
        <a:lstStyle/>
        <a:p>
          <a:endParaRPr lang="es-MX"/>
        </a:p>
      </dgm:t>
    </dgm:pt>
    <dgm:pt modelId="{D4A72B64-330D-445B-8F05-8F6FC6A30E47}">
      <dgm:prSet phldrT="[Texto]" custT="1"/>
      <dgm:spPr/>
      <dgm:t>
        <a:bodyPr/>
        <a:lstStyle/>
        <a:p>
          <a:r>
            <a:rPr lang="es-MX" sz="2000" dirty="0" smtClean="0"/>
            <a:t>Una clase especial de pregunta de investigación.</a:t>
          </a:r>
          <a:endParaRPr lang="es-MX" sz="2000" dirty="0"/>
        </a:p>
      </dgm:t>
    </dgm:pt>
    <dgm:pt modelId="{9493C565-4858-419D-8383-1E0D634D44F7}" type="parTrans" cxnId="{112D994E-D769-4DAE-B998-56C8680009E5}">
      <dgm:prSet/>
      <dgm:spPr/>
      <dgm:t>
        <a:bodyPr/>
        <a:lstStyle/>
        <a:p>
          <a:endParaRPr lang="es-MX"/>
        </a:p>
      </dgm:t>
    </dgm:pt>
    <dgm:pt modelId="{CA36D5B5-8249-4DA2-BD0C-D4CA5D46187E}" type="sibTrans" cxnId="{112D994E-D769-4DAE-B998-56C8680009E5}">
      <dgm:prSet/>
      <dgm:spPr/>
      <dgm:t>
        <a:bodyPr/>
        <a:lstStyle/>
        <a:p>
          <a:endParaRPr lang="es-MX"/>
        </a:p>
      </dgm:t>
    </dgm:pt>
    <dgm:pt modelId="{318D0D91-1B6A-4F31-AB65-D1885D3933DD}">
      <dgm:prSet phldrT="[Texto]" custT="1"/>
      <dgm:spPr/>
      <dgm:t>
        <a:bodyPr/>
        <a:lstStyle/>
        <a:p>
          <a:r>
            <a:rPr lang="es-MX" sz="2000" dirty="0" smtClean="0"/>
            <a:t>Explicaciones de la acción.</a:t>
          </a:r>
          <a:endParaRPr lang="es-MX" sz="2000" dirty="0"/>
        </a:p>
      </dgm:t>
    </dgm:pt>
    <dgm:pt modelId="{281CD711-D28D-4231-B5CF-6305EED9B1ED}" type="parTrans" cxnId="{DE919F53-FDE8-47E2-870A-0DDB041D8982}">
      <dgm:prSet/>
      <dgm:spPr/>
      <dgm:t>
        <a:bodyPr/>
        <a:lstStyle/>
        <a:p>
          <a:endParaRPr lang="es-MX"/>
        </a:p>
      </dgm:t>
    </dgm:pt>
    <dgm:pt modelId="{02F89921-BF88-4514-8954-38F636DDCCA5}" type="sibTrans" cxnId="{DE919F53-FDE8-47E2-870A-0DDB041D8982}">
      <dgm:prSet/>
      <dgm:spPr/>
      <dgm:t>
        <a:bodyPr/>
        <a:lstStyle/>
        <a:p>
          <a:endParaRPr lang="es-MX"/>
        </a:p>
      </dgm:t>
    </dgm:pt>
    <dgm:pt modelId="{E3FBFB06-937E-47C6-8FF8-24EDA2CA8696}">
      <dgm:prSet phldrT="[Texto]" custT="1"/>
      <dgm:spPr/>
      <dgm:t>
        <a:bodyPr/>
        <a:lstStyle/>
        <a:p>
          <a:r>
            <a:rPr lang="es-MX" sz="2000" dirty="0" smtClean="0"/>
            <a:t>Los problemas se consideran resolubles.</a:t>
          </a:r>
          <a:endParaRPr lang="es-MX" sz="2000" dirty="0"/>
        </a:p>
      </dgm:t>
    </dgm:pt>
    <dgm:pt modelId="{67DA818A-932A-457A-B8B9-C0C53D86E281}" type="parTrans" cxnId="{B36340AA-4DD1-4193-8EB3-3B00F826E8A5}">
      <dgm:prSet/>
      <dgm:spPr/>
      <dgm:t>
        <a:bodyPr/>
        <a:lstStyle/>
        <a:p>
          <a:endParaRPr lang="es-MX"/>
        </a:p>
      </dgm:t>
    </dgm:pt>
    <dgm:pt modelId="{90F83551-B8F5-4845-9A4B-F76C78F129AA}" type="sibTrans" cxnId="{B36340AA-4DD1-4193-8EB3-3B00F826E8A5}">
      <dgm:prSet/>
      <dgm:spPr/>
      <dgm:t>
        <a:bodyPr/>
        <a:lstStyle/>
        <a:p>
          <a:endParaRPr lang="es-MX"/>
        </a:p>
      </dgm:t>
    </dgm:pt>
    <dgm:pt modelId="{B0616E4B-9D56-4461-96E2-E8497FCE9317}">
      <dgm:prSet phldrT="[Texto]" custT="1"/>
      <dgm:spPr/>
      <dgm:t>
        <a:bodyPr/>
        <a:lstStyle/>
        <a:p>
          <a:r>
            <a:rPr lang="es-MX" sz="2000" dirty="0" smtClean="0"/>
            <a:t>Es misión del investigador profundizar en el problema.</a:t>
          </a:r>
          <a:endParaRPr lang="es-MX" sz="2000" dirty="0"/>
        </a:p>
      </dgm:t>
    </dgm:pt>
    <dgm:pt modelId="{69B0BCC8-29BF-4970-8821-D8DE684740B9}" type="parTrans" cxnId="{C31F8CA3-AA5D-406C-ABCB-675F7B300753}">
      <dgm:prSet/>
      <dgm:spPr/>
      <dgm:t>
        <a:bodyPr/>
        <a:lstStyle/>
        <a:p>
          <a:endParaRPr lang="es-MX"/>
        </a:p>
      </dgm:t>
    </dgm:pt>
    <dgm:pt modelId="{DC28C0F0-DE97-4CD1-85FB-267BB49F12ED}" type="sibTrans" cxnId="{C31F8CA3-AA5D-406C-ABCB-675F7B300753}">
      <dgm:prSet/>
      <dgm:spPr/>
      <dgm:t>
        <a:bodyPr/>
        <a:lstStyle/>
        <a:p>
          <a:endParaRPr lang="es-MX"/>
        </a:p>
      </dgm:t>
    </dgm:pt>
    <dgm:pt modelId="{20B2FADB-7286-4AB0-B5B7-4A776C9C0F78}" type="pres">
      <dgm:prSet presAssocID="{80858A46-58EE-43E0-A8E2-987B79B630D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AEA4400F-B648-4B28-B47F-68F36FD7BA6C}" type="pres">
      <dgm:prSet presAssocID="{36B44DB0-A89C-416B-BEA7-4DCB34AE1C38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974886D-605F-4A0C-9181-F544DC063EB1}" type="pres">
      <dgm:prSet presAssocID="{36B44DB0-A89C-416B-BEA7-4DCB34AE1C38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5D79D87-3E1E-4CAB-8B73-F9A8B0B3E4CF}" type="pres">
      <dgm:prSet presAssocID="{31D6659F-6E84-41CF-B1CC-69141F1CF94A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178076A-8A3A-46B2-B03D-21E138A91012}" type="pres">
      <dgm:prSet presAssocID="{31D6659F-6E84-41CF-B1CC-69141F1CF94A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E7234A90-42DB-4EA2-A0C6-1E94034E606C}" type="presOf" srcId="{B0616E4B-9D56-4461-96E2-E8497FCE9317}" destId="{A178076A-8A3A-46B2-B03D-21E138A91012}" srcOrd="0" destOrd="2" presId="urn:microsoft.com/office/officeart/2005/8/layout/vList2"/>
    <dgm:cxn modelId="{F9F04A9E-0633-4002-8388-DFF0617DCAF0}" type="presOf" srcId="{E0A21231-CE3F-4D15-87D5-C0302969FCB0}" destId="{A178076A-8A3A-46B2-B03D-21E138A91012}" srcOrd="0" destOrd="0" presId="urn:microsoft.com/office/officeart/2005/8/layout/vList2"/>
    <dgm:cxn modelId="{23B53E00-4FFD-4A1A-82DD-5BDCBCA5956B}" srcId="{36B44DB0-A89C-416B-BEA7-4DCB34AE1C38}" destId="{BD10D675-00CB-45AF-816D-245009944338}" srcOrd="0" destOrd="0" parTransId="{CC403E13-30B7-4F2D-BDF8-F40DA3484269}" sibTransId="{43AEF44B-DA00-4DB0-8264-1AC71CE2FC5E}"/>
    <dgm:cxn modelId="{814918FA-B046-495D-AFF7-EE7D0FACB858}" type="presOf" srcId="{80858A46-58EE-43E0-A8E2-987B79B630D4}" destId="{20B2FADB-7286-4AB0-B5B7-4A776C9C0F78}" srcOrd="0" destOrd="0" presId="urn:microsoft.com/office/officeart/2005/8/layout/vList2"/>
    <dgm:cxn modelId="{5B6713F9-C6BD-4779-A7F7-2C4494A66FB7}" srcId="{80858A46-58EE-43E0-A8E2-987B79B630D4}" destId="{31D6659F-6E84-41CF-B1CC-69141F1CF94A}" srcOrd="1" destOrd="0" parTransId="{2350488E-70E9-4BC7-BC3D-180413E49FB6}" sibTransId="{399C0F1F-F303-46ED-B940-6534BFFFA1AE}"/>
    <dgm:cxn modelId="{DE919F53-FDE8-47E2-870A-0DDB041D8982}" srcId="{36B44DB0-A89C-416B-BEA7-4DCB34AE1C38}" destId="{318D0D91-1B6A-4F31-AB65-D1885D3933DD}" srcOrd="2" destOrd="0" parTransId="{281CD711-D28D-4231-B5CF-6305EED9B1ED}" sibTransId="{02F89921-BF88-4514-8954-38F636DDCCA5}"/>
    <dgm:cxn modelId="{112D994E-D769-4DAE-B998-56C8680009E5}" srcId="{36B44DB0-A89C-416B-BEA7-4DCB34AE1C38}" destId="{D4A72B64-330D-445B-8F05-8F6FC6A30E47}" srcOrd="1" destOrd="0" parTransId="{9493C565-4858-419D-8383-1E0D634D44F7}" sibTransId="{CA36D5B5-8249-4DA2-BD0C-D4CA5D46187E}"/>
    <dgm:cxn modelId="{4A927D4E-4078-4B42-AAE0-921C5223DBE7}" type="presOf" srcId="{318D0D91-1B6A-4F31-AB65-D1885D3933DD}" destId="{4974886D-605F-4A0C-9181-F544DC063EB1}" srcOrd="0" destOrd="2" presId="urn:microsoft.com/office/officeart/2005/8/layout/vList2"/>
    <dgm:cxn modelId="{C9DC0428-8AE8-406B-B645-396D8B70F5DF}" type="presOf" srcId="{D4A72B64-330D-445B-8F05-8F6FC6A30E47}" destId="{4974886D-605F-4A0C-9181-F544DC063EB1}" srcOrd="0" destOrd="1" presId="urn:microsoft.com/office/officeart/2005/8/layout/vList2"/>
    <dgm:cxn modelId="{306FBC07-C24D-43C7-A92A-FFE81DA56D41}" type="presOf" srcId="{BD10D675-00CB-45AF-816D-245009944338}" destId="{4974886D-605F-4A0C-9181-F544DC063EB1}" srcOrd="0" destOrd="0" presId="urn:microsoft.com/office/officeart/2005/8/layout/vList2"/>
    <dgm:cxn modelId="{99E6C254-BE4B-46F0-8A37-D52ADCA35F14}" type="presOf" srcId="{E3FBFB06-937E-47C6-8FF8-24EDA2CA8696}" destId="{A178076A-8A3A-46B2-B03D-21E138A91012}" srcOrd="0" destOrd="1" presId="urn:microsoft.com/office/officeart/2005/8/layout/vList2"/>
    <dgm:cxn modelId="{3C274648-1063-4191-9EED-6375D1234666}" type="presOf" srcId="{31D6659F-6E84-41CF-B1CC-69141F1CF94A}" destId="{75D79D87-3E1E-4CAB-8B73-F9A8B0B3E4CF}" srcOrd="0" destOrd="0" presId="urn:microsoft.com/office/officeart/2005/8/layout/vList2"/>
    <dgm:cxn modelId="{C31F8CA3-AA5D-406C-ABCB-675F7B300753}" srcId="{31D6659F-6E84-41CF-B1CC-69141F1CF94A}" destId="{B0616E4B-9D56-4461-96E2-E8497FCE9317}" srcOrd="2" destOrd="0" parTransId="{69B0BCC8-29BF-4970-8821-D8DE684740B9}" sibTransId="{DC28C0F0-DE97-4CD1-85FB-267BB49F12ED}"/>
    <dgm:cxn modelId="{B36340AA-4DD1-4193-8EB3-3B00F826E8A5}" srcId="{31D6659F-6E84-41CF-B1CC-69141F1CF94A}" destId="{E3FBFB06-937E-47C6-8FF8-24EDA2CA8696}" srcOrd="1" destOrd="0" parTransId="{67DA818A-932A-457A-B8B9-C0C53D86E281}" sibTransId="{90F83551-B8F5-4845-9A4B-F76C78F129AA}"/>
    <dgm:cxn modelId="{8E24A6CA-38A9-451F-AF7A-0F4E236DCCD6}" srcId="{31D6659F-6E84-41CF-B1CC-69141F1CF94A}" destId="{E0A21231-CE3F-4D15-87D5-C0302969FCB0}" srcOrd="0" destOrd="0" parTransId="{83B02908-B956-4E7D-9397-1BA73D5D3F9E}" sibTransId="{6C7C8192-30DB-4B9F-847B-AFF32D13911C}"/>
    <dgm:cxn modelId="{24D7B150-F3BD-45D6-88A9-A3948DB2EBF0}" srcId="{80858A46-58EE-43E0-A8E2-987B79B630D4}" destId="{36B44DB0-A89C-416B-BEA7-4DCB34AE1C38}" srcOrd="0" destOrd="0" parTransId="{3FB5AA16-58AD-4DB9-907C-F922721BCB4F}" sibTransId="{3DC577E3-FC12-418A-8654-F7C012670BA4}"/>
    <dgm:cxn modelId="{2C8F6394-25D9-417E-86F5-1F4408E8DE91}" type="presOf" srcId="{36B44DB0-A89C-416B-BEA7-4DCB34AE1C38}" destId="{AEA4400F-B648-4B28-B47F-68F36FD7BA6C}" srcOrd="0" destOrd="0" presId="urn:microsoft.com/office/officeart/2005/8/layout/vList2"/>
    <dgm:cxn modelId="{EFC988A6-701A-474A-98AE-27980352A41A}" type="presParOf" srcId="{20B2FADB-7286-4AB0-B5B7-4A776C9C0F78}" destId="{AEA4400F-B648-4B28-B47F-68F36FD7BA6C}" srcOrd="0" destOrd="0" presId="urn:microsoft.com/office/officeart/2005/8/layout/vList2"/>
    <dgm:cxn modelId="{2D30942F-D8F9-4C59-BEAF-7183CC3FB241}" type="presParOf" srcId="{20B2FADB-7286-4AB0-B5B7-4A776C9C0F78}" destId="{4974886D-605F-4A0C-9181-F544DC063EB1}" srcOrd="1" destOrd="0" presId="urn:microsoft.com/office/officeart/2005/8/layout/vList2"/>
    <dgm:cxn modelId="{27B6162B-A3F7-4D56-8B1C-738694B66096}" type="presParOf" srcId="{20B2FADB-7286-4AB0-B5B7-4A776C9C0F78}" destId="{75D79D87-3E1E-4CAB-8B73-F9A8B0B3E4CF}" srcOrd="2" destOrd="0" presId="urn:microsoft.com/office/officeart/2005/8/layout/vList2"/>
    <dgm:cxn modelId="{9BE9063C-23BC-4C66-9F04-17921EF60289}" type="presParOf" srcId="{20B2FADB-7286-4AB0-B5B7-4A776C9C0F78}" destId="{A178076A-8A3A-46B2-B03D-21E138A91012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237BF8-884F-45B4-B81D-D80A12D3EBCA}">
      <dsp:nvSpPr>
        <dsp:cNvPr id="0" name=""/>
        <dsp:cNvSpPr/>
      </dsp:nvSpPr>
      <dsp:spPr>
        <a:xfrm>
          <a:off x="3672408" y="1683206"/>
          <a:ext cx="2009715" cy="6975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8793"/>
              </a:lnTo>
              <a:lnTo>
                <a:pt x="2009715" y="348793"/>
              </a:lnTo>
              <a:lnTo>
                <a:pt x="2009715" y="69758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E21FD5-32D0-4E03-9CCF-5F7372273008}">
      <dsp:nvSpPr>
        <dsp:cNvPr id="0" name=""/>
        <dsp:cNvSpPr/>
      </dsp:nvSpPr>
      <dsp:spPr>
        <a:xfrm>
          <a:off x="1662692" y="1683206"/>
          <a:ext cx="2009715" cy="697587"/>
        </a:xfrm>
        <a:custGeom>
          <a:avLst/>
          <a:gdLst/>
          <a:ahLst/>
          <a:cxnLst/>
          <a:rect l="0" t="0" r="0" b="0"/>
          <a:pathLst>
            <a:path>
              <a:moveTo>
                <a:pt x="2009715" y="0"/>
              </a:moveTo>
              <a:lnTo>
                <a:pt x="2009715" y="348793"/>
              </a:lnTo>
              <a:lnTo>
                <a:pt x="0" y="348793"/>
              </a:lnTo>
              <a:lnTo>
                <a:pt x="0" y="69758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CD185A-183C-4981-8FB4-88D69A4A06B0}">
      <dsp:nvSpPr>
        <dsp:cNvPr id="0" name=""/>
        <dsp:cNvSpPr/>
      </dsp:nvSpPr>
      <dsp:spPr>
        <a:xfrm>
          <a:off x="2011486" y="22284"/>
          <a:ext cx="3321843" cy="16609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Considerada como:</a:t>
          </a:r>
          <a:endParaRPr lang="es-MX" sz="1900" kern="1200" dirty="0"/>
        </a:p>
      </dsp:txBody>
      <dsp:txXfrm>
        <a:off x="2011486" y="22284"/>
        <a:ext cx="3321843" cy="1660921"/>
      </dsp:txXfrm>
    </dsp:sp>
    <dsp:sp modelId="{05D5DF82-95C2-4F99-A23E-07AD431216AF}">
      <dsp:nvSpPr>
        <dsp:cNvPr id="0" name=""/>
        <dsp:cNvSpPr/>
      </dsp:nvSpPr>
      <dsp:spPr>
        <a:xfrm>
          <a:off x="1770" y="2380793"/>
          <a:ext cx="3321843" cy="16609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Termino genérico que hace referencia a una amplia gama de estrategias realizadas para mejorar el sistema educativo y social.</a:t>
          </a:r>
          <a:endParaRPr lang="es-MX" sz="1900" kern="1200" dirty="0"/>
        </a:p>
      </dsp:txBody>
      <dsp:txXfrm>
        <a:off x="1770" y="2380793"/>
        <a:ext cx="3321843" cy="1660921"/>
      </dsp:txXfrm>
    </dsp:sp>
    <dsp:sp modelId="{75C26DC9-0D97-4447-ACA9-7F88CF8C07A8}">
      <dsp:nvSpPr>
        <dsp:cNvPr id="0" name=""/>
        <dsp:cNvSpPr/>
      </dsp:nvSpPr>
      <dsp:spPr>
        <a:xfrm>
          <a:off x="4021201" y="2380793"/>
          <a:ext cx="3321843" cy="16609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Instrumento que genera cambio social y conocimiento educativo.</a:t>
          </a:r>
          <a:endParaRPr lang="es-MX" sz="1900" kern="1200" dirty="0"/>
        </a:p>
      </dsp:txBody>
      <dsp:txXfrm>
        <a:off x="4021201" y="2380793"/>
        <a:ext cx="3321843" cy="16609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EB8DE0-2CE0-4E7F-863B-4A17764C3170}">
      <dsp:nvSpPr>
        <dsp:cNvPr id="0" name=""/>
        <dsp:cNvSpPr/>
      </dsp:nvSpPr>
      <dsp:spPr>
        <a:xfrm>
          <a:off x="0" y="3060012"/>
          <a:ext cx="7124700" cy="0"/>
        </a:xfrm>
        <a:prstGeom prst="line">
          <a:avLst/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BDDA1D-5E9D-4D5B-A099-D21221497555}">
      <dsp:nvSpPr>
        <dsp:cNvPr id="0" name=""/>
        <dsp:cNvSpPr/>
      </dsp:nvSpPr>
      <dsp:spPr>
        <a:xfrm>
          <a:off x="0" y="758086"/>
          <a:ext cx="7124700" cy="0"/>
        </a:xfrm>
        <a:prstGeom prst="line">
          <a:avLst/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7915D6-C462-4650-B967-D876BC662631}">
      <dsp:nvSpPr>
        <dsp:cNvPr id="0" name=""/>
        <dsp:cNvSpPr/>
      </dsp:nvSpPr>
      <dsp:spPr>
        <a:xfrm>
          <a:off x="1852421" y="1660"/>
          <a:ext cx="5272278" cy="7564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b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«Un estudio de una situación social con el fin de mejorarla calidad de la acción».</a:t>
          </a:r>
          <a:endParaRPr lang="es-MX" sz="1800" kern="1200" dirty="0"/>
        </a:p>
      </dsp:txBody>
      <dsp:txXfrm>
        <a:off x="1852421" y="1660"/>
        <a:ext cx="5272278" cy="756426"/>
      </dsp:txXfrm>
    </dsp:sp>
    <dsp:sp modelId="{2BBA2D16-92BA-4871-8353-7ADA9F28146A}">
      <dsp:nvSpPr>
        <dsp:cNvPr id="0" name=""/>
        <dsp:cNvSpPr/>
      </dsp:nvSpPr>
      <dsp:spPr>
        <a:xfrm>
          <a:off x="0" y="1660"/>
          <a:ext cx="1852422" cy="756426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600" kern="1200" dirty="0" err="1" smtClean="0"/>
            <a:t>Elliot</a:t>
          </a:r>
          <a:r>
            <a:rPr lang="es-MX" sz="3600" kern="1200" dirty="0" smtClean="0"/>
            <a:t> </a:t>
          </a:r>
          <a:endParaRPr lang="es-MX" sz="3600" kern="1200" dirty="0"/>
        </a:p>
      </dsp:txBody>
      <dsp:txXfrm>
        <a:off x="36932" y="38592"/>
        <a:ext cx="1778558" cy="719494"/>
      </dsp:txXfrm>
    </dsp:sp>
    <dsp:sp modelId="{6497794F-36E5-4D7C-95CD-D8137F96D255}">
      <dsp:nvSpPr>
        <dsp:cNvPr id="0" name=""/>
        <dsp:cNvSpPr/>
      </dsp:nvSpPr>
      <dsp:spPr>
        <a:xfrm>
          <a:off x="0" y="758086"/>
          <a:ext cx="7124700" cy="15076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 smtClean="0"/>
            <a:t>Descubrimiento y resolución de problemas.</a:t>
          </a:r>
          <a:endParaRPr lang="es-MX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 smtClean="0"/>
            <a:t>Practica reflexiva.</a:t>
          </a:r>
          <a:endParaRPr lang="es-MX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 smtClean="0"/>
            <a:t>Integra teorías.</a:t>
          </a:r>
          <a:endParaRPr lang="es-MX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 smtClean="0"/>
            <a:t>Origina un dialogo con otros profesionales.</a:t>
          </a:r>
          <a:endParaRPr lang="es-MX" sz="16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1400" kern="1200" dirty="0"/>
        </a:p>
      </dsp:txBody>
      <dsp:txXfrm>
        <a:off x="0" y="758086"/>
        <a:ext cx="7124700" cy="1507678"/>
      </dsp:txXfrm>
    </dsp:sp>
    <dsp:sp modelId="{46D12932-840A-4A9C-8528-8D6F2B0C2B90}">
      <dsp:nvSpPr>
        <dsp:cNvPr id="0" name=""/>
        <dsp:cNvSpPr/>
      </dsp:nvSpPr>
      <dsp:spPr>
        <a:xfrm>
          <a:off x="1852421" y="2404712"/>
          <a:ext cx="5272278" cy="5541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b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«Intervención en la practica profesional con la intención de ocasionar una mejora».</a:t>
          </a:r>
          <a:endParaRPr lang="es-MX" sz="1800" kern="1200" dirty="0"/>
        </a:p>
      </dsp:txBody>
      <dsp:txXfrm>
        <a:off x="1852421" y="2404712"/>
        <a:ext cx="5272278" cy="554173"/>
      </dsp:txXfrm>
    </dsp:sp>
    <dsp:sp modelId="{FAB4FC88-51FC-40FC-8110-4F4B27A40C3A}">
      <dsp:nvSpPr>
        <dsp:cNvPr id="0" name=""/>
        <dsp:cNvSpPr/>
      </dsp:nvSpPr>
      <dsp:spPr>
        <a:xfrm>
          <a:off x="0" y="2303586"/>
          <a:ext cx="1852422" cy="756426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600" kern="1200" dirty="0" err="1" smtClean="0"/>
            <a:t>Lomax</a:t>
          </a:r>
          <a:r>
            <a:rPr lang="es-MX" sz="3600" kern="1200" dirty="0" smtClean="0"/>
            <a:t> </a:t>
          </a:r>
          <a:endParaRPr lang="es-MX" sz="3600" kern="1200" dirty="0"/>
        </a:p>
      </dsp:txBody>
      <dsp:txXfrm>
        <a:off x="36932" y="2340518"/>
        <a:ext cx="1778558" cy="719494"/>
      </dsp:txXfrm>
    </dsp:sp>
    <dsp:sp modelId="{72D9CED1-1AC2-467A-B7B2-442D72F182F0}">
      <dsp:nvSpPr>
        <dsp:cNvPr id="0" name=""/>
        <dsp:cNvSpPr/>
      </dsp:nvSpPr>
      <dsp:spPr>
        <a:xfrm>
          <a:off x="0" y="3060012"/>
          <a:ext cx="7124700" cy="15130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 smtClean="0"/>
            <a:t>Seis rasgos.</a:t>
          </a:r>
          <a:endParaRPr lang="es-MX" sz="1600" kern="1200" dirty="0"/>
        </a:p>
      </dsp:txBody>
      <dsp:txXfrm>
        <a:off x="0" y="3060012"/>
        <a:ext cx="7124700" cy="151307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41DACB-0681-4A0C-B8F8-C9819336AEF5}">
      <dsp:nvSpPr>
        <dsp:cNvPr id="0" name=""/>
        <dsp:cNvSpPr/>
      </dsp:nvSpPr>
      <dsp:spPr>
        <a:xfrm>
          <a:off x="2815157" y="0"/>
          <a:ext cx="2506588" cy="2506588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Mejora de la practica. </a:t>
          </a:r>
          <a:endParaRPr lang="es-MX" sz="1300" kern="1200" dirty="0"/>
        </a:p>
      </dsp:txBody>
      <dsp:txXfrm>
        <a:off x="3441804" y="1253294"/>
        <a:ext cx="1253294" cy="1253294"/>
      </dsp:txXfrm>
    </dsp:sp>
    <dsp:sp modelId="{59D86133-7179-4020-9463-C43014F53055}">
      <dsp:nvSpPr>
        <dsp:cNvPr id="0" name=""/>
        <dsp:cNvSpPr/>
      </dsp:nvSpPr>
      <dsp:spPr>
        <a:xfrm>
          <a:off x="1561863" y="2506588"/>
          <a:ext cx="2506588" cy="2506588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Mejora de la situación en la que tiene lugar la practica.</a:t>
          </a:r>
          <a:endParaRPr lang="es-MX" sz="1300" kern="1200" dirty="0"/>
        </a:p>
      </dsp:txBody>
      <dsp:txXfrm>
        <a:off x="2188510" y="3759882"/>
        <a:ext cx="1253294" cy="1253294"/>
      </dsp:txXfrm>
    </dsp:sp>
    <dsp:sp modelId="{FD0F23CD-84E2-4A3D-8A6B-C5D4C7C2DC68}">
      <dsp:nvSpPr>
        <dsp:cNvPr id="0" name=""/>
        <dsp:cNvSpPr/>
      </dsp:nvSpPr>
      <dsp:spPr>
        <a:xfrm rot="10800000">
          <a:off x="2815157" y="2506588"/>
          <a:ext cx="2506588" cy="2506588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/>
            <a:t>Principales beneficios. </a:t>
          </a:r>
          <a:endParaRPr lang="es-MX" sz="1100" b="1" kern="1200" dirty="0"/>
        </a:p>
      </dsp:txBody>
      <dsp:txXfrm rot="10800000">
        <a:off x="3441804" y="2506588"/>
        <a:ext cx="1253294" cy="1253294"/>
      </dsp:txXfrm>
    </dsp:sp>
    <dsp:sp modelId="{498E47C6-A85E-4E0D-A93C-52F76A1F71B3}">
      <dsp:nvSpPr>
        <dsp:cNvPr id="0" name=""/>
        <dsp:cNvSpPr/>
      </dsp:nvSpPr>
      <dsp:spPr>
        <a:xfrm>
          <a:off x="4068452" y="2506588"/>
          <a:ext cx="2506588" cy="2506588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Comprensión de la practica. </a:t>
          </a:r>
          <a:endParaRPr lang="es-MX" sz="1300" kern="1200" dirty="0"/>
        </a:p>
      </dsp:txBody>
      <dsp:txXfrm>
        <a:off x="4695099" y="3759882"/>
        <a:ext cx="1253294" cy="125329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FC4F33-B023-4455-8608-5D075A5DC9BD}">
      <dsp:nvSpPr>
        <dsp:cNvPr id="0" name=""/>
        <dsp:cNvSpPr/>
      </dsp:nvSpPr>
      <dsp:spPr>
        <a:xfrm>
          <a:off x="0" y="21085"/>
          <a:ext cx="6984776" cy="8394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500" kern="1200" dirty="0" smtClean="0"/>
            <a:t>Investigación-acción</a:t>
          </a:r>
          <a:endParaRPr lang="es-MX" sz="3500" kern="1200" dirty="0"/>
        </a:p>
      </dsp:txBody>
      <dsp:txXfrm>
        <a:off x="40980" y="62065"/>
        <a:ext cx="6902816" cy="757514"/>
      </dsp:txXfrm>
    </dsp:sp>
    <dsp:sp modelId="{F4A32201-4A61-48FD-B214-A7DA09E60E29}">
      <dsp:nvSpPr>
        <dsp:cNvPr id="0" name=""/>
        <dsp:cNvSpPr/>
      </dsp:nvSpPr>
      <dsp:spPr>
        <a:xfrm>
          <a:off x="0" y="860560"/>
          <a:ext cx="6984776" cy="579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1767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700" kern="1200" dirty="0" smtClean="0"/>
            <a:t>Integra la acción</a:t>
          </a:r>
          <a:endParaRPr lang="es-MX" sz="2700" kern="1200" dirty="0"/>
        </a:p>
      </dsp:txBody>
      <dsp:txXfrm>
        <a:off x="0" y="860560"/>
        <a:ext cx="6984776" cy="579600"/>
      </dsp:txXfrm>
    </dsp:sp>
    <dsp:sp modelId="{3460948E-1738-48F5-A017-0B9C06A5C94A}">
      <dsp:nvSpPr>
        <dsp:cNvPr id="0" name=""/>
        <dsp:cNvSpPr/>
      </dsp:nvSpPr>
      <dsp:spPr>
        <a:xfrm>
          <a:off x="0" y="1440160"/>
          <a:ext cx="6984776" cy="8394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500" kern="1200" dirty="0" smtClean="0"/>
            <a:t>Investigación </a:t>
          </a:r>
          <a:endParaRPr lang="es-MX" sz="3500" kern="1200" dirty="0"/>
        </a:p>
      </dsp:txBody>
      <dsp:txXfrm>
        <a:off x="40980" y="1481140"/>
        <a:ext cx="6902816" cy="757514"/>
      </dsp:txXfrm>
    </dsp:sp>
    <dsp:sp modelId="{477513D4-FE42-451E-94DD-2262206D5EAC}">
      <dsp:nvSpPr>
        <dsp:cNvPr id="0" name=""/>
        <dsp:cNvSpPr/>
      </dsp:nvSpPr>
      <dsp:spPr>
        <a:xfrm>
          <a:off x="0" y="2279635"/>
          <a:ext cx="6984776" cy="579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1767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700" kern="1200" dirty="0" smtClean="0"/>
            <a:t>Cambio o mejora de la practica</a:t>
          </a:r>
          <a:endParaRPr lang="es-MX" sz="2700" kern="1200" dirty="0"/>
        </a:p>
      </dsp:txBody>
      <dsp:txXfrm>
        <a:off x="0" y="2279635"/>
        <a:ext cx="6984776" cy="5796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774986-B78D-4F5E-8270-72267B3388A7}">
      <dsp:nvSpPr>
        <dsp:cNvPr id="0" name=""/>
        <dsp:cNvSpPr/>
      </dsp:nvSpPr>
      <dsp:spPr>
        <a:xfrm>
          <a:off x="1181217" y="2160"/>
          <a:ext cx="4178096" cy="3798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b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smtClean="0"/>
            <a:t>La </a:t>
          </a:r>
          <a:r>
            <a:rPr lang="es-MX" sz="1800" b="1" kern="1200" dirty="0" smtClean="0"/>
            <a:t>investigación-acción técnica </a:t>
          </a:r>
          <a:endParaRPr lang="es-MX" sz="1800" b="1" kern="1200" dirty="0"/>
        </a:p>
      </dsp:txBody>
      <dsp:txXfrm>
        <a:off x="1181217" y="2160"/>
        <a:ext cx="4178096" cy="379826"/>
      </dsp:txXfrm>
    </dsp:sp>
    <dsp:sp modelId="{8895C727-2BD8-40B8-888F-EECD36E701D3}">
      <dsp:nvSpPr>
        <dsp:cNvPr id="0" name=""/>
        <dsp:cNvSpPr/>
      </dsp:nvSpPr>
      <dsp:spPr>
        <a:xfrm>
          <a:off x="1181217" y="381987"/>
          <a:ext cx="977674" cy="77372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1F13BC-86CA-4942-B9ED-18FBA5A628EE}">
      <dsp:nvSpPr>
        <dsp:cNvPr id="0" name=""/>
        <dsp:cNvSpPr/>
      </dsp:nvSpPr>
      <dsp:spPr>
        <a:xfrm>
          <a:off x="1768472" y="381987"/>
          <a:ext cx="977674" cy="77372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4BF22D-C611-4D39-94DE-F7B5A980765C}">
      <dsp:nvSpPr>
        <dsp:cNvPr id="0" name=""/>
        <dsp:cNvSpPr/>
      </dsp:nvSpPr>
      <dsp:spPr>
        <a:xfrm>
          <a:off x="2356191" y="381987"/>
          <a:ext cx="977674" cy="77372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0A1CD6-4CAD-4D5A-AFBA-3D907B14C359}">
      <dsp:nvSpPr>
        <dsp:cNvPr id="0" name=""/>
        <dsp:cNvSpPr/>
      </dsp:nvSpPr>
      <dsp:spPr>
        <a:xfrm>
          <a:off x="2943445" y="381987"/>
          <a:ext cx="977674" cy="77372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CA760D-0B82-4F90-905B-FE9BEC47EA0D}">
      <dsp:nvSpPr>
        <dsp:cNvPr id="0" name=""/>
        <dsp:cNvSpPr/>
      </dsp:nvSpPr>
      <dsp:spPr>
        <a:xfrm>
          <a:off x="3531164" y="381987"/>
          <a:ext cx="977674" cy="77372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20EF5A-A015-45A3-850B-BD44304BE88F}">
      <dsp:nvSpPr>
        <dsp:cNvPr id="0" name=""/>
        <dsp:cNvSpPr/>
      </dsp:nvSpPr>
      <dsp:spPr>
        <a:xfrm>
          <a:off x="4118419" y="381987"/>
          <a:ext cx="977674" cy="77372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7556CA-EEF6-4921-9056-A589479F7A65}">
      <dsp:nvSpPr>
        <dsp:cNvPr id="0" name=""/>
        <dsp:cNvSpPr/>
      </dsp:nvSpPr>
      <dsp:spPr>
        <a:xfrm>
          <a:off x="4706138" y="381987"/>
          <a:ext cx="977674" cy="77372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094024-D513-49AA-9085-0398D60C70E7}">
      <dsp:nvSpPr>
        <dsp:cNvPr id="0" name=""/>
        <dsp:cNvSpPr/>
      </dsp:nvSpPr>
      <dsp:spPr>
        <a:xfrm>
          <a:off x="1181217" y="459359"/>
          <a:ext cx="4232411" cy="6189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Mas eficaces las practicas sociales, mediante la participación del profesorado.</a:t>
          </a:r>
          <a:endParaRPr lang="es-MX" sz="1500" kern="1200" dirty="0"/>
        </a:p>
      </dsp:txBody>
      <dsp:txXfrm>
        <a:off x="1181217" y="459359"/>
        <a:ext cx="4232411" cy="618977"/>
      </dsp:txXfrm>
    </dsp:sp>
    <dsp:sp modelId="{D91C2E14-F371-49D8-AA1D-2F72FD1F0298}">
      <dsp:nvSpPr>
        <dsp:cNvPr id="0" name=""/>
        <dsp:cNvSpPr/>
      </dsp:nvSpPr>
      <dsp:spPr>
        <a:xfrm>
          <a:off x="1181217" y="1203197"/>
          <a:ext cx="4597661" cy="3798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b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/>
            <a:t>La investigación-acción práctica </a:t>
          </a:r>
          <a:endParaRPr lang="es-MX" sz="1800" b="1" kern="1200" dirty="0"/>
        </a:p>
      </dsp:txBody>
      <dsp:txXfrm>
        <a:off x="1181217" y="1203197"/>
        <a:ext cx="4597661" cy="379826"/>
      </dsp:txXfrm>
    </dsp:sp>
    <dsp:sp modelId="{8542E2B9-8A38-4D47-AA90-6A1E077943C5}">
      <dsp:nvSpPr>
        <dsp:cNvPr id="0" name=""/>
        <dsp:cNvSpPr/>
      </dsp:nvSpPr>
      <dsp:spPr>
        <a:xfrm>
          <a:off x="1181217" y="1583024"/>
          <a:ext cx="977674" cy="77372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72E6E7-EC49-4970-995A-0DB40A8AD3F3}">
      <dsp:nvSpPr>
        <dsp:cNvPr id="0" name=""/>
        <dsp:cNvSpPr/>
      </dsp:nvSpPr>
      <dsp:spPr>
        <a:xfrm>
          <a:off x="1768472" y="1583024"/>
          <a:ext cx="977674" cy="77372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9F9CC5-8D4C-43E4-B170-42065DE3F108}">
      <dsp:nvSpPr>
        <dsp:cNvPr id="0" name=""/>
        <dsp:cNvSpPr/>
      </dsp:nvSpPr>
      <dsp:spPr>
        <a:xfrm>
          <a:off x="2356191" y="1583024"/>
          <a:ext cx="977674" cy="77372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E17E8B-C5EC-4531-8EEB-E6D96C532ABC}">
      <dsp:nvSpPr>
        <dsp:cNvPr id="0" name=""/>
        <dsp:cNvSpPr/>
      </dsp:nvSpPr>
      <dsp:spPr>
        <a:xfrm>
          <a:off x="2943445" y="1583024"/>
          <a:ext cx="977674" cy="77372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A4F248-6131-4A94-AAE1-91FDA5F1C7B7}">
      <dsp:nvSpPr>
        <dsp:cNvPr id="0" name=""/>
        <dsp:cNvSpPr/>
      </dsp:nvSpPr>
      <dsp:spPr>
        <a:xfrm>
          <a:off x="3531164" y="1583024"/>
          <a:ext cx="977674" cy="77372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DEEA8C-96CF-4CD8-9003-A6BCB8949B79}">
      <dsp:nvSpPr>
        <dsp:cNvPr id="0" name=""/>
        <dsp:cNvSpPr/>
      </dsp:nvSpPr>
      <dsp:spPr>
        <a:xfrm>
          <a:off x="4118419" y="1583024"/>
          <a:ext cx="977674" cy="77372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BB1457-51F4-464A-BF22-6DA85D6F2E7F}">
      <dsp:nvSpPr>
        <dsp:cNvPr id="0" name=""/>
        <dsp:cNvSpPr/>
      </dsp:nvSpPr>
      <dsp:spPr>
        <a:xfrm>
          <a:off x="4706138" y="1583024"/>
          <a:ext cx="977674" cy="77372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A7C692-3C9A-4021-BDFE-6F3C7F6221CD}">
      <dsp:nvSpPr>
        <dsp:cNvPr id="0" name=""/>
        <dsp:cNvSpPr/>
      </dsp:nvSpPr>
      <dsp:spPr>
        <a:xfrm>
          <a:off x="1181217" y="1660396"/>
          <a:ext cx="4232411" cy="6189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Protagonismo activo y </a:t>
          </a:r>
          <a:r>
            <a:rPr lang="es-MX" sz="1500" kern="1200" dirty="0" smtClean="0"/>
            <a:t>autónomo (ajeno </a:t>
          </a:r>
          <a:r>
            <a:rPr lang="es-MX" sz="1500" kern="1200" smtClean="0"/>
            <a:t>al profesorado). </a:t>
          </a:r>
          <a:endParaRPr lang="es-MX" sz="1500" kern="1200" dirty="0"/>
        </a:p>
      </dsp:txBody>
      <dsp:txXfrm>
        <a:off x="1181217" y="1660396"/>
        <a:ext cx="4232411" cy="618977"/>
      </dsp:txXfrm>
    </dsp:sp>
    <dsp:sp modelId="{181E5D66-A243-45C1-8D59-3A8287AFFABA}">
      <dsp:nvSpPr>
        <dsp:cNvPr id="0" name=""/>
        <dsp:cNvSpPr/>
      </dsp:nvSpPr>
      <dsp:spPr>
        <a:xfrm>
          <a:off x="1181217" y="2404235"/>
          <a:ext cx="4178096" cy="3798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b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/>
            <a:t>La investigación-acción crítica</a:t>
          </a:r>
          <a:endParaRPr lang="es-MX" sz="1800" b="1" kern="1200" dirty="0"/>
        </a:p>
      </dsp:txBody>
      <dsp:txXfrm>
        <a:off x="1181217" y="2404235"/>
        <a:ext cx="4178096" cy="379826"/>
      </dsp:txXfrm>
    </dsp:sp>
    <dsp:sp modelId="{BA60D3E3-858E-415A-9481-048140E9B0E5}">
      <dsp:nvSpPr>
        <dsp:cNvPr id="0" name=""/>
        <dsp:cNvSpPr/>
      </dsp:nvSpPr>
      <dsp:spPr>
        <a:xfrm>
          <a:off x="1181217" y="2784062"/>
          <a:ext cx="977674" cy="77372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D68CFC-9985-49CD-8C5D-32DEF90EF7FE}">
      <dsp:nvSpPr>
        <dsp:cNvPr id="0" name=""/>
        <dsp:cNvSpPr/>
      </dsp:nvSpPr>
      <dsp:spPr>
        <a:xfrm>
          <a:off x="1768472" y="2784062"/>
          <a:ext cx="977674" cy="77372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DF4369-A2A3-4BC9-B4E3-B5E7E2B49F50}">
      <dsp:nvSpPr>
        <dsp:cNvPr id="0" name=""/>
        <dsp:cNvSpPr/>
      </dsp:nvSpPr>
      <dsp:spPr>
        <a:xfrm>
          <a:off x="2356191" y="2784062"/>
          <a:ext cx="977674" cy="77372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725E49-27C0-4F19-BE8D-58361E00CD81}">
      <dsp:nvSpPr>
        <dsp:cNvPr id="0" name=""/>
        <dsp:cNvSpPr/>
      </dsp:nvSpPr>
      <dsp:spPr>
        <a:xfrm>
          <a:off x="2943445" y="2784062"/>
          <a:ext cx="977674" cy="77372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C059FC-238B-4BEC-B825-71318C78831A}">
      <dsp:nvSpPr>
        <dsp:cNvPr id="0" name=""/>
        <dsp:cNvSpPr/>
      </dsp:nvSpPr>
      <dsp:spPr>
        <a:xfrm>
          <a:off x="3531164" y="2784062"/>
          <a:ext cx="977674" cy="77372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02A479-A6FC-40C6-A393-7862E5001A73}">
      <dsp:nvSpPr>
        <dsp:cNvPr id="0" name=""/>
        <dsp:cNvSpPr/>
      </dsp:nvSpPr>
      <dsp:spPr>
        <a:xfrm>
          <a:off x="4118419" y="2784062"/>
          <a:ext cx="977674" cy="77372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53D557-E4A4-4B17-9FDF-E7F699132DDE}">
      <dsp:nvSpPr>
        <dsp:cNvPr id="0" name=""/>
        <dsp:cNvSpPr/>
      </dsp:nvSpPr>
      <dsp:spPr>
        <a:xfrm>
          <a:off x="4706138" y="2784062"/>
          <a:ext cx="977674" cy="77372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620FBA-520C-4B8A-8DBF-E90CD8468044}">
      <dsp:nvSpPr>
        <dsp:cNvPr id="0" name=""/>
        <dsp:cNvSpPr/>
      </dsp:nvSpPr>
      <dsp:spPr>
        <a:xfrm>
          <a:off x="1181217" y="2861434"/>
          <a:ext cx="4232411" cy="6189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Incorpora ideas de la teoría crítica.</a:t>
          </a:r>
          <a:endParaRPr lang="es-MX" sz="1500" kern="1200" dirty="0"/>
        </a:p>
      </dsp:txBody>
      <dsp:txXfrm>
        <a:off x="1181217" y="2861434"/>
        <a:ext cx="4232411" cy="61897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A4400F-B648-4B28-B47F-68F36FD7BA6C}">
      <dsp:nvSpPr>
        <dsp:cNvPr id="0" name=""/>
        <dsp:cNvSpPr/>
      </dsp:nvSpPr>
      <dsp:spPr>
        <a:xfrm>
          <a:off x="0" y="2793"/>
          <a:ext cx="7124700" cy="7195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0" kern="1200" dirty="0" err="1" smtClean="0"/>
            <a:t>Mcniff</a:t>
          </a:r>
          <a:r>
            <a:rPr lang="es-MX" sz="3000" kern="1200" dirty="0" smtClean="0"/>
            <a:t> </a:t>
          </a:r>
          <a:endParaRPr lang="es-MX" sz="3000" kern="1200" dirty="0"/>
        </a:p>
      </dsp:txBody>
      <dsp:txXfrm>
        <a:off x="35125" y="37918"/>
        <a:ext cx="7054450" cy="649299"/>
      </dsp:txXfrm>
    </dsp:sp>
    <dsp:sp modelId="{4974886D-605F-4A0C-9181-F544DC063EB1}">
      <dsp:nvSpPr>
        <dsp:cNvPr id="0" name=""/>
        <dsp:cNvSpPr/>
      </dsp:nvSpPr>
      <dsp:spPr>
        <a:xfrm>
          <a:off x="0" y="722343"/>
          <a:ext cx="7124700" cy="1024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6209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000" kern="1200" dirty="0" smtClean="0"/>
            <a:t>Compromiso con la mejora educativa.</a:t>
          </a:r>
          <a:endParaRPr lang="es-MX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000" kern="1200" dirty="0" smtClean="0"/>
            <a:t>Una clase especial de pregunta de investigación.</a:t>
          </a:r>
          <a:endParaRPr lang="es-MX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000" kern="1200" dirty="0" smtClean="0"/>
            <a:t>Explicaciones de la acción.</a:t>
          </a:r>
          <a:endParaRPr lang="es-MX" sz="2000" kern="1200" dirty="0"/>
        </a:p>
      </dsp:txBody>
      <dsp:txXfrm>
        <a:off x="0" y="722343"/>
        <a:ext cx="7124700" cy="1024650"/>
      </dsp:txXfrm>
    </dsp:sp>
    <dsp:sp modelId="{75D79D87-3E1E-4CAB-8B73-F9A8B0B3E4CF}">
      <dsp:nvSpPr>
        <dsp:cNvPr id="0" name=""/>
        <dsp:cNvSpPr/>
      </dsp:nvSpPr>
      <dsp:spPr>
        <a:xfrm>
          <a:off x="0" y="1746994"/>
          <a:ext cx="7124700" cy="7195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0" kern="1200" dirty="0" err="1" smtClean="0"/>
            <a:t>Elliott</a:t>
          </a:r>
          <a:r>
            <a:rPr lang="es-MX" sz="3000" kern="1200" dirty="0" smtClean="0"/>
            <a:t> </a:t>
          </a:r>
          <a:endParaRPr lang="es-MX" sz="3000" kern="1200" dirty="0"/>
        </a:p>
      </dsp:txBody>
      <dsp:txXfrm>
        <a:off x="35125" y="1782119"/>
        <a:ext cx="7054450" cy="649299"/>
      </dsp:txXfrm>
    </dsp:sp>
    <dsp:sp modelId="{A178076A-8A3A-46B2-B03D-21E138A91012}">
      <dsp:nvSpPr>
        <dsp:cNvPr id="0" name=""/>
        <dsp:cNvSpPr/>
      </dsp:nvSpPr>
      <dsp:spPr>
        <a:xfrm>
          <a:off x="0" y="2466544"/>
          <a:ext cx="7124700" cy="15835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6209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000" kern="1200" dirty="0" smtClean="0"/>
            <a:t>Examina problemas que resultan difíciles para el profesorado.</a:t>
          </a:r>
          <a:endParaRPr lang="es-MX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000" kern="1200" dirty="0" smtClean="0"/>
            <a:t>Los problemas se consideran resolubles.</a:t>
          </a:r>
          <a:endParaRPr lang="es-MX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000" kern="1200" dirty="0" smtClean="0"/>
            <a:t>Es misión del investigador profundizar en el problema.</a:t>
          </a:r>
          <a:endParaRPr lang="es-MX" sz="2000" kern="1200" dirty="0"/>
        </a:p>
      </dsp:txBody>
      <dsp:txXfrm>
        <a:off x="0" y="2466544"/>
        <a:ext cx="7124700" cy="15835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TabList">
  <dgm:title val="Lista de fichas"/>
  <dgm:desc val="Se usa para mostrar bloques de información no secuencial o agrupados. Funciona bien con listas con una cantidad pequeña de texto de Nivel 1. El primer elemento de Nivel 2 se muestra junto al texto de Nivel 1. El resto de texto de Nivel 2 aparece debajo del texto de Nivel 1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5D936-F0A7-4CA4-9BD9-BEDB250AE56B}" type="datetimeFigureOut">
              <a:rPr lang="es-MX" smtClean="0"/>
              <a:t>15/11/2013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DF57-BB46-4E15-B15E-A21E9BBF23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5D936-F0A7-4CA4-9BD9-BEDB250AE56B}" type="datetimeFigureOut">
              <a:rPr lang="es-MX" smtClean="0"/>
              <a:t>15/11/2013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DF57-BB46-4E15-B15E-A21E9BBF23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5D936-F0A7-4CA4-9BD9-BEDB250AE56B}" type="datetimeFigureOut">
              <a:rPr lang="es-MX" smtClean="0"/>
              <a:t>15/11/2013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DF57-BB46-4E15-B15E-A21E9BBF23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5D936-F0A7-4CA4-9BD9-BEDB250AE56B}" type="datetimeFigureOut">
              <a:rPr lang="es-MX" smtClean="0"/>
              <a:t>15/11/2013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DF57-BB46-4E15-B15E-A21E9BBF23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5D936-F0A7-4CA4-9BD9-BEDB250AE56B}" type="datetimeFigureOut">
              <a:rPr lang="es-MX" smtClean="0"/>
              <a:t>15/11/2013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DF57-BB46-4E15-B15E-A21E9BBF23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5D936-F0A7-4CA4-9BD9-BEDB250AE56B}" type="datetimeFigureOut">
              <a:rPr lang="es-MX" smtClean="0"/>
              <a:t>15/11/2013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DF57-BB46-4E15-B15E-A21E9BBF23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5D936-F0A7-4CA4-9BD9-BEDB250AE56B}" type="datetimeFigureOut">
              <a:rPr lang="es-MX" smtClean="0"/>
              <a:t>15/11/2013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DF57-BB46-4E15-B15E-A21E9BBF23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5D936-F0A7-4CA4-9BD9-BEDB250AE56B}" type="datetimeFigureOut">
              <a:rPr lang="es-MX" smtClean="0"/>
              <a:t>15/11/2013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DF57-BB46-4E15-B15E-A21E9BBF23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5D936-F0A7-4CA4-9BD9-BEDB250AE56B}" type="datetimeFigureOut">
              <a:rPr lang="es-MX" smtClean="0"/>
              <a:t>15/11/2013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DF57-BB46-4E15-B15E-A21E9BBF23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5D936-F0A7-4CA4-9BD9-BEDB250AE56B}" type="datetimeFigureOut">
              <a:rPr lang="es-MX" smtClean="0"/>
              <a:t>15/11/2013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DF57-BB46-4E15-B15E-A21E9BBF23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5D936-F0A7-4CA4-9BD9-BEDB250AE56B}" type="datetimeFigureOut">
              <a:rPr lang="es-MX" smtClean="0"/>
              <a:t>15/11/2013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DF57-BB46-4E15-B15E-A21E9BBF23D6}" type="slidenum">
              <a:rPr lang="es-MX" smtClean="0"/>
              <a:t>‹Nº›</a:t>
            </a:fld>
            <a:endParaRPr lang="es-MX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s-ES" smtClean="0"/>
              <a:t>Haga clic en el icono para agregar una imagen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5D936-F0A7-4CA4-9BD9-BEDB250AE56B}" type="datetimeFigureOut">
              <a:rPr lang="es-MX" smtClean="0"/>
              <a:t>15/11/2013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9DF57-BB46-4E15-B15E-A21E9BBF23D6}" type="slidenum">
              <a:rPr lang="es-MX" smtClean="0"/>
              <a:t>‹Nº›</a:t>
            </a:fld>
            <a:endParaRPr lang="es-MX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2959905"/>
            <a:ext cx="7587070" cy="1470025"/>
          </a:xfrm>
        </p:spPr>
        <p:txBody>
          <a:bodyPr/>
          <a:lstStyle/>
          <a:p>
            <a:pPr algn="ctr"/>
            <a:r>
              <a:rPr lang="es-MX" dirty="0" smtClean="0"/>
              <a:t>LA INVESTIGACIÓN-ACCIÓN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s-MX" dirty="0" smtClean="0"/>
              <a:t>¿QUÉ ES LA INVESTIGACIÓN-ACCIÓN?</a:t>
            </a:r>
            <a:endParaRPr lang="es-MX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476672"/>
            <a:ext cx="3672408" cy="2492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19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Definición de investigación-acción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99592" y="188640"/>
            <a:ext cx="7125112" cy="4051437"/>
          </a:xfrm>
        </p:spPr>
        <p:txBody>
          <a:bodyPr/>
          <a:lstStyle/>
          <a:p>
            <a:pPr marL="0" indent="0" algn="ctr">
              <a:buNone/>
            </a:pPr>
            <a:r>
              <a:rPr lang="es-MX" b="1" dirty="0"/>
              <a:t>Variedad de usos y sentidos.</a:t>
            </a:r>
          </a:p>
          <a:p>
            <a:pPr marL="0" indent="0" algn="just">
              <a:buNone/>
            </a:pPr>
            <a:endParaRPr lang="es-MX" dirty="0" smtClean="0"/>
          </a:p>
          <a:p>
            <a:pPr marL="0" indent="0" algn="just">
              <a:buNone/>
            </a:pPr>
            <a:endParaRPr lang="es-MX" dirty="0"/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1238699207"/>
              </p:ext>
            </p:extLst>
          </p:nvPr>
        </p:nvGraphicFramePr>
        <p:xfrm>
          <a:off x="899592" y="2348880"/>
          <a:ext cx="734481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64271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Definición de investigación-acción</a:t>
            </a: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5429458"/>
              </p:ext>
            </p:extLst>
          </p:nvPr>
        </p:nvGraphicFramePr>
        <p:xfrm>
          <a:off x="1009650" y="1806574"/>
          <a:ext cx="7124700" cy="45747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1791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675724"/>
            <a:ext cx="7776864" cy="924475"/>
          </a:xfrm>
        </p:spPr>
        <p:txBody>
          <a:bodyPr/>
          <a:lstStyle/>
          <a:p>
            <a:pPr algn="ctr"/>
            <a:r>
              <a:rPr lang="es-MX" dirty="0"/>
              <a:t>Propósitos de la </a:t>
            </a:r>
            <a:r>
              <a:rPr lang="es-MX" dirty="0" smtClean="0"/>
              <a:t>investigación-acción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8160899"/>
              </p:ext>
            </p:extLst>
          </p:nvPr>
        </p:nvGraphicFramePr>
        <p:xfrm>
          <a:off x="467544" y="1556792"/>
          <a:ext cx="8136904" cy="5013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2 Marcador de contenido"/>
          <p:cNvSpPr txBox="1">
            <a:spLocks/>
          </p:cNvSpPr>
          <p:nvPr/>
        </p:nvSpPr>
        <p:spPr>
          <a:xfrm>
            <a:off x="611560" y="1844824"/>
            <a:ext cx="3058501" cy="14056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 err="1" smtClean="0"/>
              <a:t>Kemmis</a:t>
            </a:r>
            <a:r>
              <a:rPr lang="es-MX" dirty="0" smtClean="0"/>
              <a:t> y </a:t>
            </a:r>
          </a:p>
          <a:p>
            <a:pPr marL="0" indent="0">
              <a:buNone/>
            </a:pPr>
            <a:r>
              <a:rPr lang="es-MX" dirty="0" smtClean="0"/>
              <a:t>    </a:t>
            </a:r>
            <a:r>
              <a:rPr lang="es-MX" dirty="0" err="1" smtClean="0"/>
              <a:t>McTaggart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7010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¿En que se diferencia la investigación-acción de otras investigaciones?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71600" y="1556792"/>
            <a:ext cx="7378981" cy="2125695"/>
          </a:xfrm>
        </p:spPr>
        <p:txBody>
          <a:bodyPr/>
          <a:lstStyle/>
          <a:p>
            <a:r>
              <a:rPr lang="es-MX" dirty="0" smtClean="0"/>
              <a:t>Existen diferentes maneras de investigar en educación.</a:t>
            </a:r>
            <a:endParaRPr lang="es-MX" dirty="0"/>
          </a:p>
          <a:p>
            <a:r>
              <a:rPr lang="es-MX" dirty="0" smtClean="0"/>
              <a:t>Ambas conservan sus propias características especificas. </a:t>
            </a:r>
            <a:endParaRPr lang="es-MX" dirty="0"/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3682004444"/>
              </p:ext>
            </p:extLst>
          </p:nvPr>
        </p:nvGraphicFramePr>
        <p:xfrm>
          <a:off x="1115616" y="3501008"/>
          <a:ext cx="6984776" cy="288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803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Institucionalización de la investigación-acción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s-MX" dirty="0" smtClean="0"/>
              <a:t>Un aspecto central de la investigación-acción es llegar a formar parte de la cultura del centro educativo. </a:t>
            </a:r>
          </a:p>
          <a:p>
            <a:pPr algn="ctr"/>
            <a:endParaRPr lang="es-MX" dirty="0"/>
          </a:p>
          <a:p>
            <a:pPr algn="ctr"/>
            <a:r>
              <a:rPr lang="es-MX" dirty="0" smtClean="0"/>
              <a:t>Implica una serie de cambios organizativos y personales.</a:t>
            </a:r>
          </a:p>
          <a:p>
            <a:pPr marL="0" indent="0" algn="ctr">
              <a:buNone/>
            </a:pPr>
            <a:endParaRPr lang="es-MX" dirty="0" smtClean="0"/>
          </a:p>
          <a:p>
            <a:pPr algn="ctr"/>
            <a:r>
              <a:rPr lang="es-MX" dirty="0" smtClean="0"/>
              <a:t>Proceso sistemático de cambio y mejora de la escuela.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5074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Modalidades de investigación-acción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1844824"/>
            <a:ext cx="7125112" cy="973567"/>
          </a:xfrm>
        </p:spPr>
        <p:txBody>
          <a:bodyPr/>
          <a:lstStyle/>
          <a:p>
            <a:r>
              <a:rPr lang="es-MX" dirty="0" smtClean="0"/>
              <a:t>Los libros </a:t>
            </a:r>
            <a:r>
              <a:rPr lang="es-MX" dirty="0"/>
              <a:t>que abordan el tema </a:t>
            </a:r>
            <a:r>
              <a:rPr lang="es-MX" dirty="0" smtClean="0"/>
              <a:t>investigación-acción, señalan tres tipos de investigación-acción:</a:t>
            </a:r>
            <a:endParaRPr lang="es-MX" dirty="0"/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2226423316"/>
              </p:ext>
            </p:extLst>
          </p:nvPr>
        </p:nvGraphicFramePr>
        <p:xfrm>
          <a:off x="1115616" y="2996952"/>
          <a:ext cx="6960096" cy="3559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494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Rasgos </a:t>
            </a:r>
            <a:r>
              <a:rPr lang="es-MX" dirty="0"/>
              <a:t>del proceso de la investigación-acción</a:t>
            </a: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8864308"/>
              </p:ext>
            </p:extLst>
          </p:nvPr>
        </p:nvGraphicFramePr>
        <p:xfrm>
          <a:off x="1009650" y="1806575"/>
          <a:ext cx="7124700" cy="4052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281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erano">
  <a:themeElements>
    <a:clrScheme name="Cartoné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Veran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an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Verano</Template>
  <TotalTime>170</TotalTime>
  <Words>323</Words>
  <Application>Microsoft Office PowerPoint</Application>
  <PresentationFormat>Presentación en pantalla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Verano</vt:lpstr>
      <vt:lpstr>LA INVESTIGACIÓN-ACCIÓN</vt:lpstr>
      <vt:lpstr>Definición de investigación-acción</vt:lpstr>
      <vt:lpstr>Definición de investigación-acción</vt:lpstr>
      <vt:lpstr>Propósitos de la investigación-acción</vt:lpstr>
      <vt:lpstr>¿En que se diferencia la investigación-acción de otras investigaciones?</vt:lpstr>
      <vt:lpstr>Institucionalización de la investigación-acción</vt:lpstr>
      <vt:lpstr>Modalidades de investigación-acción</vt:lpstr>
      <vt:lpstr>Rasgos del proceso de la investigación-acción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INVESTIGACIÓN-ACCIÓN</dc:title>
  <dc:creator>Ángel Anaya</dc:creator>
  <cp:lastModifiedBy>Ángel Anaya</cp:lastModifiedBy>
  <cp:revision>15</cp:revision>
  <dcterms:created xsi:type="dcterms:W3CDTF">2013-11-14T19:58:13Z</dcterms:created>
  <dcterms:modified xsi:type="dcterms:W3CDTF">2013-11-15T16:30:32Z</dcterms:modified>
</cp:coreProperties>
</file>